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theme/themeOverride1.xml" ContentType="application/vnd.openxmlformats-officedocument.themeOverr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DFEA"/>
    <a:srgbClr val="50AEC8"/>
    <a:srgbClr val="87C5D9"/>
    <a:srgbClr val="9CD0E0"/>
    <a:srgbClr val="79C1D5"/>
    <a:srgbClr val="93CDDD"/>
    <a:srgbClr val="D60000"/>
    <a:srgbClr val="FF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98" autoAdjust="0"/>
    <p:restoredTop sz="91756" autoAdjust="0"/>
  </p:normalViewPr>
  <p:slideViewPr>
    <p:cSldViewPr>
      <p:cViewPr varScale="1">
        <p:scale>
          <a:sx n="67" d="100"/>
          <a:sy n="67" d="100"/>
        </p:scale>
        <p:origin x="-11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87BD07-ADF2-457E-94CA-68FE6091AEBB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A273763-FB26-4B85-B891-1968625E5E7F}">
      <dgm:prSet phldrT="[Texte]" custT="1"/>
      <dgm:spPr>
        <a:solidFill>
          <a:srgbClr val="50AEC8"/>
        </a:solidFill>
      </dgm:spPr>
      <dgm:t>
        <a:bodyPr/>
        <a:lstStyle/>
        <a:p>
          <a:r>
            <a:rPr lang="fr-FR" sz="3600" b="1" dirty="0" smtClean="0"/>
            <a:t>Authentifications </a:t>
          </a:r>
          <a:endParaRPr lang="fr-FR" sz="3600" b="1" dirty="0"/>
        </a:p>
      </dgm:t>
    </dgm:pt>
    <dgm:pt modelId="{0D0D3432-5AF1-49EB-BA12-760961A0BC30}" type="parTrans" cxnId="{1DB698E8-8FBE-44CF-8439-B6F3426E0D0A}">
      <dgm:prSet/>
      <dgm:spPr/>
      <dgm:t>
        <a:bodyPr/>
        <a:lstStyle/>
        <a:p>
          <a:endParaRPr lang="fr-FR"/>
        </a:p>
      </dgm:t>
    </dgm:pt>
    <dgm:pt modelId="{505B51E6-9CFE-435A-9E49-5DAF45779A58}" type="sibTrans" cxnId="{1DB698E8-8FBE-44CF-8439-B6F3426E0D0A}">
      <dgm:prSet/>
      <dgm:spPr/>
      <dgm:t>
        <a:bodyPr/>
        <a:lstStyle/>
        <a:p>
          <a:endParaRPr lang="fr-FR"/>
        </a:p>
      </dgm:t>
    </dgm:pt>
    <dgm:pt modelId="{0F4BC64E-87CD-43BF-A48E-F86E4424C9DC}">
      <dgm:prSet phldrT="[Texte]" custT="1"/>
      <dgm:spPr>
        <a:solidFill>
          <a:srgbClr val="87C5D9"/>
        </a:solidFill>
      </dgm:spPr>
      <dgm:t>
        <a:bodyPr/>
        <a:lstStyle/>
        <a:p>
          <a:r>
            <a:rPr lang="fr-FR" sz="3600" b="1" dirty="0" smtClean="0"/>
            <a:t>Les extensions </a:t>
          </a:r>
          <a:endParaRPr lang="fr-FR" sz="3600" b="1" dirty="0"/>
        </a:p>
      </dgm:t>
    </dgm:pt>
    <dgm:pt modelId="{C6AE854F-EA09-4825-AE91-648B4CA7E818}" type="parTrans" cxnId="{17D6F874-3983-4C2F-A204-0A0485A40618}">
      <dgm:prSet/>
      <dgm:spPr/>
      <dgm:t>
        <a:bodyPr/>
        <a:lstStyle/>
        <a:p>
          <a:endParaRPr lang="fr-FR"/>
        </a:p>
      </dgm:t>
    </dgm:pt>
    <dgm:pt modelId="{61DADB66-B376-40C0-98A9-BF6A854593BD}" type="sibTrans" cxnId="{17D6F874-3983-4C2F-A204-0A0485A40618}">
      <dgm:prSet/>
      <dgm:spPr/>
      <dgm:t>
        <a:bodyPr/>
        <a:lstStyle/>
        <a:p>
          <a:endParaRPr lang="fr-FR"/>
        </a:p>
      </dgm:t>
    </dgm:pt>
    <dgm:pt modelId="{1D494D84-4A23-4280-8FE9-C9FF25C9236A}">
      <dgm:prSet phldrT="[Texte]" custT="1"/>
      <dgm:spPr>
        <a:solidFill>
          <a:srgbClr val="9CD0E0"/>
        </a:solidFill>
      </dgm:spPr>
      <dgm:t>
        <a:bodyPr/>
        <a:lstStyle/>
        <a:p>
          <a:r>
            <a:rPr lang="fr-FR" sz="3600" b="1" dirty="0" smtClean="0"/>
            <a:t>La réalisation</a:t>
          </a:r>
          <a:endParaRPr lang="fr-FR" sz="3600" b="1" dirty="0"/>
        </a:p>
      </dgm:t>
    </dgm:pt>
    <dgm:pt modelId="{F71CDC65-AD3A-488D-A828-A41F44859E54}" type="parTrans" cxnId="{D2AD3190-7BE9-4D8E-8DF4-ABFC23780ED2}">
      <dgm:prSet/>
      <dgm:spPr/>
      <dgm:t>
        <a:bodyPr/>
        <a:lstStyle/>
        <a:p>
          <a:endParaRPr lang="fr-FR"/>
        </a:p>
      </dgm:t>
    </dgm:pt>
    <dgm:pt modelId="{CA30EC3D-7C89-45D8-86E6-CA02D20847BB}" type="sibTrans" cxnId="{D2AD3190-7BE9-4D8E-8DF4-ABFC23780ED2}">
      <dgm:prSet/>
      <dgm:spPr/>
      <dgm:t>
        <a:bodyPr/>
        <a:lstStyle/>
        <a:p>
          <a:endParaRPr lang="fr-FR"/>
        </a:p>
      </dgm:t>
    </dgm:pt>
    <dgm:pt modelId="{3CD5C0B9-9E9D-4525-98BB-EAD6B0E93FB5}" type="pres">
      <dgm:prSet presAssocID="{2D87BD07-ADF2-457E-94CA-68FE6091AEBB}" presName="outerComposite" presStyleCnt="0">
        <dgm:presLayoutVars>
          <dgm:chMax val="5"/>
          <dgm:dir/>
          <dgm:resizeHandles val="exact"/>
        </dgm:presLayoutVars>
      </dgm:prSet>
      <dgm:spPr/>
    </dgm:pt>
    <dgm:pt modelId="{AE5F19BB-D33C-4434-A85B-F1CCF018E0CF}" type="pres">
      <dgm:prSet presAssocID="{2D87BD07-ADF2-457E-94CA-68FE6091AEBB}" presName="dummyMaxCanvas" presStyleCnt="0">
        <dgm:presLayoutVars/>
      </dgm:prSet>
      <dgm:spPr/>
    </dgm:pt>
    <dgm:pt modelId="{05FADFED-6E6B-4C12-BE8F-17EAFD3C6E8B}" type="pres">
      <dgm:prSet presAssocID="{2D87BD07-ADF2-457E-94CA-68FE6091AEBB}" presName="ThreeNodes_1" presStyleLbl="node1" presStyleIdx="0" presStyleCnt="3" custScaleX="84352">
        <dgm:presLayoutVars>
          <dgm:bulletEnabled val="1"/>
        </dgm:presLayoutVars>
      </dgm:prSet>
      <dgm:spPr/>
    </dgm:pt>
    <dgm:pt modelId="{6956B574-72B1-4CA5-A331-14FF393B54EF}" type="pres">
      <dgm:prSet presAssocID="{2D87BD07-ADF2-457E-94CA-68FE6091AEBB}" presName="ThreeNodes_2" presStyleLbl="node1" presStyleIdx="1" presStyleCnt="3" custScaleX="84352">
        <dgm:presLayoutVars>
          <dgm:bulletEnabled val="1"/>
        </dgm:presLayoutVars>
      </dgm:prSet>
      <dgm:spPr/>
    </dgm:pt>
    <dgm:pt modelId="{5040025B-6AB2-4DEF-A5B9-B53121F53295}" type="pres">
      <dgm:prSet presAssocID="{2D87BD07-ADF2-457E-94CA-68FE6091AEBB}" presName="ThreeNodes_3" presStyleLbl="node1" presStyleIdx="2" presStyleCnt="3" custScaleX="84352">
        <dgm:presLayoutVars>
          <dgm:bulletEnabled val="1"/>
        </dgm:presLayoutVars>
      </dgm:prSet>
      <dgm:spPr/>
    </dgm:pt>
    <dgm:pt modelId="{287F1405-78C7-4BC6-BF84-B84445D79D21}" type="pres">
      <dgm:prSet presAssocID="{2D87BD07-ADF2-457E-94CA-68FE6091AEBB}" presName="ThreeConn_1-2" presStyleLbl="fgAccFollowNode1" presStyleIdx="0" presStyleCnt="2" custLinFactNeighborX="-30930">
        <dgm:presLayoutVars>
          <dgm:bulletEnabled val="1"/>
        </dgm:presLayoutVars>
      </dgm:prSet>
      <dgm:spPr/>
    </dgm:pt>
    <dgm:pt modelId="{37408C9F-5349-4275-BFB1-BC1F29283B0C}" type="pres">
      <dgm:prSet presAssocID="{2D87BD07-ADF2-457E-94CA-68FE6091AEBB}" presName="ThreeConn_2-3" presStyleLbl="fgAccFollowNode1" presStyleIdx="1" presStyleCnt="2" custLinFactNeighborX="-30930">
        <dgm:presLayoutVars>
          <dgm:bulletEnabled val="1"/>
        </dgm:presLayoutVars>
      </dgm:prSet>
      <dgm:spPr/>
    </dgm:pt>
    <dgm:pt modelId="{799DAE2B-51C8-4365-B670-FA10DBAA1B70}" type="pres">
      <dgm:prSet presAssocID="{2D87BD07-ADF2-457E-94CA-68FE6091AEBB}" presName="ThreeNodes_1_text" presStyleLbl="node1" presStyleIdx="2" presStyleCnt="3">
        <dgm:presLayoutVars>
          <dgm:bulletEnabled val="1"/>
        </dgm:presLayoutVars>
      </dgm:prSet>
      <dgm:spPr/>
    </dgm:pt>
    <dgm:pt modelId="{7A1E319D-DCF3-4A43-BA5F-9E5C4F831784}" type="pres">
      <dgm:prSet presAssocID="{2D87BD07-ADF2-457E-94CA-68FE6091AEBB}" presName="ThreeNodes_2_text" presStyleLbl="node1" presStyleIdx="2" presStyleCnt="3">
        <dgm:presLayoutVars>
          <dgm:bulletEnabled val="1"/>
        </dgm:presLayoutVars>
      </dgm:prSet>
      <dgm:spPr/>
    </dgm:pt>
    <dgm:pt modelId="{B412CBF7-4CE3-4409-AB0F-E4F92D192E58}" type="pres">
      <dgm:prSet presAssocID="{2D87BD07-ADF2-457E-94CA-68FE6091AEBB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479004B-2CC1-4E90-B6DF-1973F4B0BCFD}" type="presOf" srcId="{1D494D84-4A23-4280-8FE9-C9FF25C9236A}" destId="{B412CBF7-4CE3-4409-AB0F-E4F92D192E58}" srcOrd="1" destOrd="0" presId="urn:microsoft.com/office/officeart/2005/8/layout/vProcess5"/>
    <dgm:cxn modelId="{8E272FE0-935E-48C5-8BF4-43ED1A0B8ADD}" type="presOf" srcId="{0F4BC64E-87CD-43BF-A48E-F86E4424C9DC}" destId="{7A1E319D-DCF3-4A43-BA5F-9E5C4F831784}" srcOrd="1" destOrd="0" presId="urn:microsoft.com/office/officeart/2005/8/layout/vProcess5"/>
    <dgm:cxn modelId="{685354D6-987A-43B1-8510-4B14B856E51D}" type="presOf" srcId="{0F4BC64E-87CD-43BF-A48E-F86E4424C9DC}" destId="{6956B574-72B1-4CA5-A331-14FF393B54EF}" srcOrd="0" destOrd="0" presId="urn:microsoft.com/office/officeart/2005/8/layout/vProcess5"/>
    <dgm:cxn modelId="{842B1929-BF70-4A98-890E-09A9DF3B4A10}" type="presOf" srcId="{505B51E6-9CFE-435A-9E49-5DAF45779A58}" destId="{287F1405-78C7-4BC6-BF84-B84445D79D21}" srcOrd="0" destOrd="0" presId="urn:microsoft.com/office/officeart/2005/8/layout/vProcess5"/>
    <dgm:cxn modelId="{598C54FA-4D79-4DBD-8863-93F658F29DB2}" type="presOf" srcId="{61DADB66-B376-40C0-98A9-BF6A854593BD}" destId="{37408C9F-5349-4275-BFB1-BC1F29283B0C}" srcOrd="0" destOrd="0" presId="urn:microsoft.com/office/officeart/2005/8/layout/vProcess5"/>
    <dgm:cxn modelId="{D2AD3190-7BE9-4D8E-8DF4-ABFC23780ED2}" srcId="{2D87BD07-ADF2-457E-94CA-68FE6091AEBB}" destId="{1D494D84-4A23-4280-8FE9-C9FF25C9236A}" srcOrd="2" destOrd="0" parTransId="{F71CDC65-AD3A-488D-A828-A41F44859E54}" sibTransId="{CA30EC3D-7C89-45D8-86E6-CA02D20847BB}"/>
    <dgm:cxn modelId="{5A818D4C-10C5-4144-9145-9052F3A03CB2}" type="presOf" srcId="{2A273763-FB26-4B85-B891-1968625E5E7F}" destId="{05FADFED-6E6B-4C12-BE8F-17EAFD3C6E8B}" srcOrd="0" destOrd="0" presId="urn:microsoft.com/office/officeart/2005/8/layout/vProcess5"/>
    <dgm:cxn modelId="{17D6F874-3983-4C2F-A204-0A0485A40618}" srcId="{2D87BD07-ADF2-457E-94CA-68FE6091AEBB}" destId="{0F4BC64E-87CD-43BF-A48E-F86E4424C9DC}" srcOrd="1" destOrd="0" parTransId="{C6AE854F-EA09-4825-AE91-648B4CA7E818}" sibTransId="{61DADB66-B376-40C0-98A9-BF6A854593BD}"/>
    <dgm:cxn modelId="{D9B0625D-565D-4663-BC58-DDBF99D644EE}" type="presOf" srcId="{2A273763-FB26-4B85-B891-1968625E5E7F}" destId="{799DAE2B-51C8-4365-B670-FA10DBAA1B70}" srcOrd="1" destOrd="0" presId="urn:microsoft.com/office/officeart/2005/8/layout/vProcess5"/>
    <dgm:cxn modelId="{1DB698E8-8FBE-44CF-8439-B6F3426E0D0A}" srcId="{2D87BD07-ADF2-457E-94CA-68FE6091AEBB}" destId="{2A273763-FB26-4B85-B891-1968625E5E7F}" srcOrd="0" destOrd="0" parTransId="{0D0D3432-5AF1-49EB-BA12-760961A0BC30}" sibTransId="{505B51E6-9CFE-435A-9E49-5DAF45779A58}"/>
    <dgm:cxn modelId="{2E59CA20-0271-49DB-80A2-3F70FD67FE8F}" type="presOf" srcId="{1D494D84-4A23-4280-8FE9-C9FF25C9236A}" destId="{5040025B-6AB2-4DEF-A5B9-B53121F53295}" srcOrd="0" destOrd="0" presId="urn:microsoft.com/office/officeart/2005/8/layout/vProcess5"/>
    <dgm:cxn modelId="{2C3C0E76-737C-4D64-BD25-80E476DF7F28}" type="presOf" srcId="{2D87BD07-ADF2-457E-94CA-68FE6091AEBB}" destId="{3CD5C0B9-9E9D-4525-98BB-EAD6B0E93FB5}" srcOrd="0" destOrd="0" presId="urn:microsoft.com/office/officeart/2005/8/layout/vProcess5"/>
    <dgm:cxn modelId="{81203BFC-D20C-4BD4-8570-7548885EA0EE}" type="presParOf" srcId="{3CD5C0B9-9E9D-4525-98BB-EAD6B0E93FB5}" destId="{AE5F19BB-D33C-4434-A85B-F1CCF018E0CF}" srcOrd="0" destOrd="0" presId="urn:microsoft.com/office/officeart/2005/8/layout/vProcess5"/>
    <dgm:cxn modelId="{C6CFC697-FBC4-4A5A-9F5F-EC18393CF4B6}" type="presParOf" srcId="{3CD5C0B9-9E9D-4525-98BB-EAD6B0E93FB5}" destId="{05FADFED-6E6B-4C12-BE8F-17EAFD3C6E8B}" srcOrd="1" destOrd="0" presId="urn:microsoft.com/office/officeart/2005/8/layout/vProcess5"/>
    <dgm:cxn modelId="{C064D267-527A-4D82-B299-CCD4E2A3F2DF}" type="presParOf" srcId="{3CD5C0B9-9E9D-4525-98BB-EAD6B0E93FB5}" destId="{6956B574-72B1-4CA5-A331-14FF393B54EF}" srcOrd="2" destOrd="0" presId="urn:microsoft.com/office/officeart/2005/8/layout/vProcess5"/>
    <dgm:cxn modelId="{0E81DE9E-D3E7-4F0E-B5E1-3813E50DAA38}" type="presParOf" srcId="{3CD5C0B9-9E9D-4525-98BB-EAD6B0E93FB5}" destId="{5040025B-6AB2-4DEF-A5B9-B53121F53295}" srcOrd="3" destOrd="0" presId="urn:microsoft.com/office/officeart/2005/8/layout/vProcess5"/>
    <dgm:cxn modelId="{4726ED43-1BF8-4A2B-9E00-D8AB5D5AAA7F}" type="presParOf" srcId="{3CD5C0B9-9E9D-4525-98BB-EAD6B0E93FB5}" destId="{287F1405-78C7-4BC6-BF84-B84445D79D21}" srcOrd="4" destOrd="0" presId="urn:microsoft.com/office/officeart/2005/8/layout/vProcess5"/>
    <dgm:cxn modelId="{918B8E93-FC4B-463C-9AA4-551115AFF10E}" type="presParOf" srcId="{3CD5C0B9-9E9D-4525-98BB-EAD6B0E93FB5}" destId="{37408C9F-5349-4275-BFB1-BC1F29283B0C}" srcOrd="5" destOrd="0" presId="urn:microsoft.com/office/officeart/2005/8/layout/vProcess5"/>
    <dgm:cxn modelId="{C521D3C9-FE47-4175-BABC-61979E2A6A9D}" type="presParOf" srcId="{3CD5C0B9-9E9D-4525-98BB-EAD6B0E93FB5}" destId="{799DAE2B-51C8-4365-B670-FA10DBAA1B70}" srcOrd="6" destOrd="0" presId="urn:microsoft.com/office/officeart/2005/8/layout/vProcess5"/>
    <dgm:cxn modelId="{D9640F61-F2BB-48E3-8A6B-5DDB05AB3F6A}" type="presParOf" srcId="{3CD5C0B9-9E9D-4525-98BB-EAD6B0E93FB5}" destId="{7A1E319D-DCF3-4A43-BA5F-9E5C4F831784}" srcOrd="7" destOrd="0" presId="urn:microsoft.com/office/officeart/2005/8/layout/vProcess5"/>
    <dgm:cxn modelId="{C3F2D02E-5455-4152-80B8-35A9769B8FA6}" type="presParOf" srcId="{3CD5C0B9-9E9D-4525-98BB-EAD6B0E93FB5}" destId="{B412CBF7-4CE3-4409-AB0F-E4F92D192E58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5FADFED-6E6B-4C12-BE8F-17EAFD3C6E8B}">
      <dsp:nvSpPr>
        <dsp:cNvPr id="0" name=""/>
        <dsp:cNvSpPr/>
      </dsp:nvSpPr>
      <dsp:spPr>
        <a:xfrm>
          <a:off x="442145" y="0"/>
          <a:ext cx="4766849" cy="1219200"/>
        </a:xfrm>
        <a:prstGeom prst="roundRect">
          <a:avLst>
            <a:gd name="adj" fmla="val 10000"/>
          </a:avLst>
        </a:prstGeom>
        <a:solidFill>
          <a:srgbClr val="50AE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600" b="1" kern="1200" dirty="0" smtClean="0"/>
            <a:t>Authentifications </a:t>
          </a:r>
          <a:endParaRPr lang="fr-FR" sz="3600" b="1" kern="1200" dirty="0"/>
        </a:p>
      </dsp:txBody>
      <dsp:txXfrm>
        <a:off x="442145" y="0"/>
        <a:ext cx="3717347" cy="1219200"/>
      </dsp:txXfrm>
    </dsp:sp>
    <dsp:sp modelId="{6956B574-72B1-4CA5-A331-14FF393B54EF}">
      <dsp:nvSpPr>
        <dsp:cNvPr id="0" name=""/>
        <dsp:cNvSpPr/>
      </dsp:nvSpPr>
      <dsp:spPr>
        <a:xfrm>
          <a:off x="940775" y="1422399"/>
          <a:ext cx="4766849" cy="1219200"/>
        </a:xfrm>
        <a:prstGeom prst="roundRect">
          <a:avLst>
            <a:gd name="adj" fmla="val 10000"/>
          </a:avLst>
        </a:prstGeom>
        <a:solidFill>
          <a:srgbClr val="87C5D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600" b="1" kern="1200" dirty="0" smtClean="0"/>
            <a:t>Les extensions </a:t>
          </a:r>
          <a:endParaRPr lang="fr-FR" sz="3600" b="1" kern="1200" dirty="0"/>
        </a:p>
      </dsp:txBody>
      <dsp:txXfrm>
        <a:off x="940775" y="1422399"/>
        <a:ext cx="3677772" cy="1219200"/>
      </dsp:txXfrm>
    </dsp:sp>
    <dsp:sp modelId="{5040025B-6AB2-4DEF-A5B9-B53121F53295}">
      <dsp:nvSpPr>
        <dsp:cNvPr id="0" name=""/>
        <dsp:cNvSpPr/>
      </dsp:nvSpPr>
      <dsp:spPr>
        <a:xfrm>
          <a:off x="1439405" y="2844799"/>
          <a:ext cx="4766849" cy="1219200"/>
        </a:xfrm>
        <a:prstGeom prst="roundRect">
          <a:avLst>
            <a:gd name="adj" fmla="val 10000"/>
          </a:avLst>
        </a:prstGeom>
        <a:solidFill>
          <a:srgbClr val="9CD0E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600" b="1" kern="1200" dirty="0" smtClean="0"/>
            <a:t>La réalisation</a:t>
          </a:r>
          <a:endParaRPr lang="fr-FR" sz="3600" b="1" kern="1200" dirty="0"/>
        </a:p>
      </dsp:txBody>
      <dsp:txXfrm>
        <a:off x="1439405" y="2844799"/>
        <a:ext cx="3677772" cy="1219200"/>
      </dsp:txXfrm>
    </dsp:sp>
    <dsp:sp modelId="{287F1405-78C7-4BC6-BF84-B84445D79D21}">
      <dsp:nvSpPr>
        <dsp:cNvPr id="0" name=""/>
        <dsp:cNvSpPr/>
      </dsp:nvSpPr>
      <dsp:spPr>
        <a:xfrm>
          <a:off x="4613545" y="924560"/>
          <a:ext cx="792480" cy="79248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3600" kern="1200"/>
        </a:p>
      </dsp:txBody>
      <dsp:txXfrm>
        <a:off x="4613545" y="924560"/>
        <a:ext cx="792480" cy="792480"/>
      </dsp:txXfrm>
    </dsp:sp>
    <dsp:sp modelId="{37408C9F-5349-4275-BFB1-BC1F29283B0C}">
      <dsp:nvSpPr>
        <dsp:cNvPr id="0" name=""/>
        <dsp:cNvSpPr/>
      </dsp:nvSpPr>
      <dsp:spPr>
        <a:xfrm>
          <a:off x="5112175" y="2338832"/>
          <a:ext cx="792480" cy="79248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3600" kern="1200"/>
        </a:p>
      </dsp:txBody>
      <dsp:txXfrm>
        <a:off x="5112175" y="2338832"/>
        <a:ext cx="792480" cy="792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5A1FCA-EB80-4F5F-8A98-E02C7B2099E5}" type="datetimeFigureOut">
              <a:rPr lang="fr-FR" smtClean="0"/>
              <a:pPr/>
              <a:t>26/10/2016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6EE79C-12EE-47E4-A681-D40AA752F581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Ce rapport et d’un mois de stage au sein de la société SMDI sous la tutelle de monsieur </a:t>
            </a:r>
            <a:r>
              <a:rPr lang="fr-FR" dirty="0" err="1" smtClean="0"/>
              <a:t>ali</a:t>
            </a:r>
            <a:r>
              <a:rPr lang="fr-FR" dirty="0" smtClean="0"/>
              <a:t> ben </a:t>
            </a:r>
            <a:r>
              <a:rPr lang="fr-FR" dirty="0" err="1" smtClean="0"/>
              <a:t>amira</a:t>
            </a:r>
            <a:r>
              <a:rPr lang="fr-FR" dirty="0" smtClean="0"/>
              <a:t> dans le cadre d’une </a:t>
            </a:r>
            <a:r>
              <a:rPr lang="fr-FR" dirty="0" err="1" smtClean="0"/>
              <a:t>premiére</a:t>
            </a:r>
            <a:r>
              <a:rPr lang="fr-FR" dirty="0" smtClean="0"/>
              <a:t> année GI</a:t>
            </a:r>
          </a:p>
          <a:p>
            <a:r>
              <a:rPr lang="fr-FR" dirty="0" smtClean="0"/>
              <a:t>L’objectif du stage est de développer un site dynamique pour une société « </a:t>
            </a:r>
            <a:r>
              <a:rPr lang="fr-FR" dirty="0" err="1" smtClean="0"/>
              <a:t>zayen</a:t>
            </a:r>
            <a:r>
              <a:rPr lang="fr-FR" dirty="0" smtClean="0"/>
              <a:t> </a:t>
            </a:r>
            <a:r>
              <a:rPr lang="fr-FR" dirty="0" err="1" smtClean="0"/>
              <a:t>darek</a:t>
            </a:r>
            <a:r>
              <a:rPr lang="fr-FR" dirty="0" smtClean="0"/>
              <a:t> »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E79C-12EE-47E4-A681-D40AA752F581}" type="slidenum">
              <a:rPr lang="fr-FR" smtClean="0"/>
              <a:pPr/>
              <a:t>3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/>
              <a:t>Un portail qui permet aux fournisseurs de réserver leur espace pour faciliter le contact avec les clients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E79C-12EE-47E4-A681-D40AA752F581}" type="slidenum">
              <a:rPr lang="fr-FR" smtClean="0"/>
              <a:pPr/>
              <a:t>4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Plusieurs objectifs</a:t>
            </a:r>
            <a:r>
              <a:rPr lang="fr-FR" baseline="0" dirty="0" smtClean="0"/>
              <a:t> pour le site </a:t>
            </a:r>
            <a:r>
              <a:rPr lang="fr-FR" baseline="0" dirty="0" err="1" smtClean="0"/>
              <a:t>zayen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darek</a:t>
            </a:r>
            <a:r>
              <a:rPr lang="fr-FR" baseline="0" dirty="0" smtClean="0"/>
              <a:t> on peut </a:t>
            </a:r>
            <a:r>
              <a:rPr lang="fr-FR" baseline="0" dirty="0" err="1" smtClean="0"/>
              <a:t>siter</a:t>
            </a:r>
            <a:endParaRPr lang="fr-FR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Le site devra s’afficher de la même façon sur tous les navigateurs</a:t>
            </a:r>
            <a:endParaRPr lang="fr-FR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Le continu devra être centré dans</a:t>
            </a:r>
            <a:r>
              <a:rPr lang="fr-FR" baseline="0" dirty="0" smtClean="0"/>
              <a:t> la fenêtre de navigation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Les couleurs devront être en </a:t>
            </a:r>
            <a:r>
              <a:rPr lang="fr-FR" dirty="0" err="1" smtClean="0"/>
              <a:t>hamonie</a:t>
            </a:r>
            <a:r>
              <a:rPr lang="fr-FR" dirty="0" smtClean="0"/>
              <a:t> avec le logo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E79C-12EE-47E4-A681-D40AA752F581}" type="slidenum">
              <a:rPr lang="fr-FR" smtClean="0"/>
              <a:pPr/>
              <a:t>5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Les CMS  ou </a:t>
            </a:r>
            <a:r>
              <a:rPr lang="fr-FR" dirty="0" err="1" smtClean="0"/>
              <a:t>systéme</a:t>
            </a:r>
            <a:r>
              <a:rPr lang="fr-FR" dirty="0" smtClean="0"/>
              <a:t> de gestion de</a:t>
            </a:r>
            <a:r>
              <a:rPr lang="fr-FR" baseline="0" dirty="0" smtClean="0"/>
              <a:t> continu se sont des outils de conception et de mise à jour de site web disposant des fonctionnalités de publicités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E79C-12EE-47E4-A681-D40AA752F581}" type="slidenum">
              <a:rPr lang="fr-FR" smtClean="0"/>
              <a:pPr/>
              <a:t>6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Le système nécessite des acteurs internes et externes l’acteur</a:t>
            </a:r>
            <a:r>
              <a:rPr lang="fr-FR" baseline="0" dirty="0" smtClean="0"/>
              <a:t> est un élément très important pour le système </a:t>
            </a:r>
          </a:p>
          <a:p>
            <a:r>
              <a:rPr lang="fr-FR" baseline="0" dirty="0" smtClean="0"/>
              <a:t>Administrateur acteur le plus important qui permet de géré modification suppression</a:t>
            </a:r>
          </a:p>
          <a:p>
            <a:r>
              <a:rPr lang="fr-FR" baseline="0" dirty="0" smtClean="0"/>
              <a:t>Visiteurs qui consulte notre site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E79C-12EE-47E4-A681-D40AA752F581}" type="slidenum">
              <a:rPr lang="fr-FR" smtClean="0"/>
              <a:pPr/>
              <a:t>7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Pour Présenter le produit finale</a:t>
            </a:r>
            <a:r>
              <a:rPr lang="fr-FR" baseline="0" dirty="0" smtClean="0"/>
              <a:t> et </a:t>
            </a:r>
            <a:r>
              <a:rPr lang="fr-FR" dirty="0" smtClean="0"/>
              <a:t>La réalisation d’un site web dynamique  </a:t>
            </a:r>
            <a:r>
              <a:rPr lang="fr-FR" dirty="0" err="1" smtClean="0"/>
              <a:t>on’a</a:t>
            </a:r>
            <a:r>
              <a:rPr lang="fr-FR" dirty="0" smtClean="0"/>
              <a:t> utiliser les </a:t>
            </a:r>
            <a:r>
              <a:rPr lang="fr-FR" dirty="0" err="1" smtClean="0"/>
              <a:t>language</a:t>
            </a:r>
            <a:r>
              <a:rPr lang="fr-FR" dirty="0" smtClean="0"/>
              <a:t> de développement suivantes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E79C-12EE-47E4-A681-D40AA752F581}" type="slidenum">
              <a:rPr lang="fr-FR" smtClean="0"/>
              <a:pPr/>
              <a:t>10</a:t>
            </a:fld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Maintenant  On va voir l’étape d’</a:t>
            </a:r>
            <a:r>
              <a:rPr lang="fr-FR" dirty="0" err="1" smtClean="0"/>
              <a:t>authonthfication</a:t>
            </a:r>
            <a:r>
              <a:rPr lang="fr-FR" dirty="0" smtClean="0"/>
              <a:t> du </a:t>
            </a:r>
            <a:r>
              <a:rPr lang="fr-FR" dirty="0" err="1" smtClean="0"/>
              <a:t>wordpress</a:t>
            </a:r>
            <a:r>
              <a:rPr lang="fr-FR" dirty="0" smtClean="0"/>
              <a:t> puis   les phases pour ajouter une extensions  </a:t>
            </a:r>
          </a:p>
          <a:p>
            <a:r>
              <a:rPr lang="fr-FR" dirty="0" smtClean="0"/>
              <a:t>On peut diviser les interfaces graphique en 3 partie l’</a:t>
            </a:r>
            <a:r>
              <a:rPr lang="fr-FR" dirty="0" err="1" smtClean="0"/>
              <a:t>authontification</a:t>
            </a:r>
            <a:r>
              <a:rPr lang="fr-FR" dirty="0" smtClean="0"/>
              <a:t> pour que chaque utilisateur peut </a:t>
            </a:r>
            <a:r>
              <a:rPr lang="fr-FR" dirty="0" err="1" smtClean="0"/>
              <a:t>manupiler</a:t>
            </a:r>
            <a:r>
              <a:rPr lang="fr-FR" dirty="0" smtClean="0"/>
              <a:t> le </a:t>
            </a:r>
            <a:r>
              <a:rPr lang="fr-FR" dirty="0" err="1" smtClean="0"/>
              <a:t>wordpress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E79C-12EE-47E4-A681-D40AA752F581}" type="slidenum">
              <a:rPr lang="fr-FR" smtClean="0"/>
              <a:pPr/>
              <a:t>11</a:t>
            </a:fld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En</a:t>
            </a:r>
            <a:r>
              <a:rPr lang="fr-FR" baseline="0" dirty="0" smtClean="0"/>
              <a:t> fin la société SMDI dispose un site web dynamique qui répond a ces exigence et conforme aux cahier des charges </a:t>
            </a:r>
          </a:p>
          <a:p>
            <a:r>
              <a:rPr lang="fr-FR" baseline="0" dirty="0" smtClean="0"/>
              <a:t>Mais il n’est pas encore mise en ligne car les responsable se renseigne sur le choix de l’hébergeur et pour conclure se stage m’a apporter plusieurs nouvelles </a:t>
            </a:r>
            <a:r>
              <a:rPr lang="fr-FR" baseline="0" dirty="0" err="1" smtClean="0"/>
              <a:t>conaissances</a:t>
            </a:r>
            <a:r>
              <a:rPr lang="fr-FR" baseline="0" dirty="0" smtClean="0"/>
              <a:t> et ma aider a apprendre l’utilisation des </a:t>
            </a:r>
            <a:r>
              <a:rPr lang="fr-FR" baseline="0" dirty="0" err="1" smtClean="0"/>
              <a:t>pluguin</a:t>
            </a:r>
            <a:r>
              <a:rPr lang="fr-FR" baseline="0" dirty="0" smtClean="0"/>
              <a:t> dans le </a:t>
            </a:r>
            <a:r>
              <a:rPr lang="fr-FR" baseline="0" dirty="0" err="1" smtClean="0"/>
              <a:t>wordpress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6EE79C-12EE-47E4-A681-D40AA752F581}" type="slidenum">
              <a:rPr lang="fr-FR" smtClean="0"/>
              <a:pPr/>
              <a:t>14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26/10/2016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26/10/2016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26/10/2016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26/10/2016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26/10/2016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26/10/2016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26/10/2016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26/10/2016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26/10/2016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26/10/2016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26/10/2016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pPr/>
              <a:t>26/10/2016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12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12" Type="http://schemas.openxmlformats.org/officeDocument/2006/relationships/image" Target="../media/image44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11" Type="http://schemas.openxmlformats.org/officeDocument/2006/relationships/image" Target="../media/image43.jpeg"/><Relationship Id="rId5" Type="http://schemas.openxmlformats.org/officeDocument/2006/relationships/image" Target="../media/image37.emf"/><Relationship Id="rId10" Type="http://schemas.openxmlformats.org/officeDocument/2006/relationships/image" Target="../media/image42.jpeg"/><Relationship Id="rId4" Type="http://schemas.openxmlformats.org/officeDocument/2006/relationships/image" Target="../media/image36.jpeg"/><Relationship Id="rId9" Type="http://schemas.openxmlformats.org/officeDocument/2006/relationships/image" Target="../media/image4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99592" y="1493912"/>
            <a:ext cx="7283152" cy="1143000"/>
          </a:xfrm>
        </p:spPr>
        <p:txBody>
          <a:bodyPr>
            <a:noAutofit/>
          </a:bodyPr>
          <a:lstStyle/>
          <a:p>
            <a:r>
              <a:rPr lang="fr-FR" b="1" dirty="0" smtClean="0">
                <a:solidFill>
                  <a:schemeClr val="accent5">
                    <a:lumMod val="75000"/>
                  </a:schemeClr>
                </a:solidFill>
              </a:rPr>
              <a:t>Création d’un site web WordPress « </a:t>
            </a:r>
            <a:r>
              <a:rPr lang="fr-FR" b="1" dirty="0" err="1" smtClean="0">
                <a:solidFill>
                  <a:schemeClr val="accent5">
                    <a:lumMod val="75000"/>
                  </a:schemeClr>
                </a:solidFill>
              </a:rPr>
              <a:t>Zayen</a:t>
            </a:r>
            <a:r>
              <a:rPr lang="fr-FR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fr-FR" b="1" dirty="0" err="1" smtClean="0">
                <a:solidFill>
                  <a:schemeClr val="accent5">
                    <a:lumMod val="75000"/>
                  </a:schemeClr>
                </a:solidFill>
              </a:rPr>
              <a:t>Darek</a:t>
            </a:r>
            <a:r>
              <a:rPr lang="fr-FR" b="1" dirty="0" smtClean="0">
                <a:solidFill>
                  <a:schemeClr val="accent5">
                    <a:lumMod val="75000"/>
                  </a:schemeClr>
                </a:solidFill>
              </a:rPr>
              <a:t> » </a:t>
            </a:r>
            <a:endParaRPr lang="fr-FR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755576" y="3429000"/>
            <a:ext cx="549374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smtClean="0">
                <a:solidFill>
                  <a:srgbClr val="79C1D5"/>
                </a:solidFill>
              </a:rPr>
              <a:t>Réaliser par:   </a:t>
            </a:r>
            <a:r>
              <a:rPr lang="fr-FR" sz="3200" b="1" dirty="0" smtClean="0">
                <a:solidFill>
                  <a:schemeClr val="accent5">
                    <a:lumMod val="75000"/>
                  </a:schemeClr>
                </a:solidFill>
              </a:rPr>
              <a:t>Doha </a:t>
            </a:r>
            <a:r>
              <a:rPr lang="fr-FR" sz="3200" b="1" dirty="0" err="1" smtClean="0">
                <a:solidFill>
                  <a:schemeClr val="accent5">
                    <a:lumMod val="75000"/>
                  </a:schemeClr>
                </a:solidFill>
              </a:rPr>
              <a:t>Jmal</a:t>
            </a:r>
            <a:endParaRPr lang="fr-FR" sz="32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fr-FR" sz="3200" b="1" dirty="0" smtClean="0">
                <a:solidFill>
                  <a:srgbClr val="79C1D5"/>
                </a:solidFill>
              </a:rPr>
              <a:t>Encadrée par: </a:t>
            </a:r>
            <a:r>
              <a:rPr lang="fr-FR" sz="3200" b="1" dirty="0" smtClean="0">
                <a:solidFill>
                  <a:schemeClr val="accent5">
                    <a:lumMod val="75000"/>
                  </a:schemeClr>
                </a:solidFill>
              </a:rPr>
              <a:t>M. Ali Ben </a:t>
            </a:r>
            <a:r>
              <a:rPr lang="fr-FR" sz="3200" b="1" dirty="0" err="1" smtClean="0">
                <a:solidFill>
                  <a:schemeClr val="accent5">
                    <a:lumMod val="75000"/>
                  </a:schemeClr>
                </a:solidFill>
              </a:rPr>
              <a:t>Amira</a:t>
            </a:r>
            <a:endParaRPr lang="fr-FR" sz="3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376884" y="6105490"/>
            <a:ext cx="2419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 smtClean="0">
                <a:solidFill>
                  <a:srgbClr val="79C1D5"/>
                </a:solidFill>
              </a:rPr>
              <a:t>2015-2016</a:t>
            </a:r>
            <a:endParaRPr lang="fr-FR" sz="4000" b="1" dirty="0">
              <a:solidFill>
                <a:srgbClr val="79C1D5"/>
              </a:solidFill>
            </a:endParaRPr>
          </a:p>
        </p:txBody>
      </p:sp>
      <p:pic>
        <p:nvPicPr>
          <p:cNvPr id="6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667108" cy="876422"/>
          </a:xfrm>
          <a:prstGeom prst="rect">
            <a:avLst/>
          </a:prstGeom>
        </p:spPr>
      </p:pic>
      <p:pic>
        <p:nvPicPr>
          <p:cNvPr id="19458" name="Picture 2" descr="https://scontent-mrs1-1.xx.fbcdn.net/v/t1.0-9/999748_1381427042100052_1104810960_n.jpg?oh=a3f2e9d166b9a6595d18f0f6af77a413&amp;oe=58995304"/>
          <p:cNvPicPr>
            <a:picLocks noChangeAspect="1" noChangeArrowheads="1"/>
          </p:cNvPicPr>
          <p:nvPr/>
        </p:nvPicPr>
        <p:blipFill>
          <a:blip r:embed="rId4" cstate="print"/>
          <a:srcRect t="20011" b="19954"/>
          <a:stretch>
            <a:fillRect/>
          </a:stretch>
        </p:blipFill>
        <p:spPr bwMode="auto">
          <a:xfrm>
            <a:off x="1763688" y="0"/>
            <a:ext cx="1439333" cy="8640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35696" y="116632"/>
            <a:ext cx="5400600" cy="922114"/>
          </a:xfrm>
          <a:solidFill>
            <a:srgbClr val="79C1D5"/>
          </a:solidFill>
          <a:ln w="762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fr-FR" sz="4800" b="1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étude technique </a:t>
            </a:r>
            <a:endParaRPr lang="fr-FR" sz="4800" b="1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5602" name="Picture 2" descr="Résultat de recherche d'images pour &quot;réalisation site web&quot;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28" y="1196752"/>
            <a:ext cx="2304256" cy="1641080"/>
          </a:xfrm>
          <a:prstGeom prst="rect">
            <a:avLst/>
          </a:prstGeom>
          <a:noFill/>
        </p:spPr>
      </p:pic>
      <p:pic>
        <p:nvPicPr>
          <p:cNvPr id="25604" name="Picture 4" descr="Résultat de recherche d'images pour &quot;présentation site web&quot;"/>
          <p:cNvPicPr>
            <a:picLocks noChangeAspect="1" noChangeArrowheads="1"/>
          </p:cNvPicPr>
          <p:nvPr/>
        </p:nvPicPr>
        <p:blipFill>
          <a:blip r:embed="rId4" cstate="print"/>
          <a:srcRect t="18699" b="27874"/>
          <a:stretch>
            <a:fillRect/>
          </a:stretch>
        </p:blipFill>
        <p:spPr bwMode="auto">
          <a:xfrm>
            <a:off x="539552" y="1124744"/>
            <a:ext cx="2664296" cy="1007090"/>
          </a:xfrm>
          <a:prstGeom prst="rect">
            <a:avLst/>
          </a:prstGeom>
          <a:noFill/>
        </p:spPr>
      </p:pic>
      <p:sp>
        <p:nvSpPr>
          <p:cNvPr id="10" name="ZoneTexte 9"/>
          <p:cNvSpPr txBox="1"/>
          <p:nvPr/>
        </p:nvSpPr>
        <p:spPr>
          <a:xfrm>
            <a:off x="9468544" y="332656"/>
            <a:ext cx="211596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Adobe  </a:t>
            </a:r>
            <a:r>
              <a:rPr lang="fr-FR" dirty="0" err="1" smtClean="0"/>
              <a:t>dreaweaver</a:t>
            </a:r>
            <a:endParaRPr lang="fr-FR" dirty="0" smtClean="0"/>
          </a:p>
          <a:p>
            <a:r>
              <a:rPr lang="fr-FR" dirty="0" smtClean="0"/>
              <a:t>Adobe </a:t>
            </a:r>
            <a:r>
              <a:rPr lang="fr-FR" dirty="0" err="1" smtClean="0"/>
              <a:t>photoshop</a:t>
            </a:r>
            <a:endParaRPr lang="fr-FR" dirty="0" smtClean="0"/>
          </a:p>
          <a:p>
            <a:r>
              <a:rPr lang="fr-FR" dirty="0" smtClean="0"/>
              <a:t>Html</a:t>
            </a:r>
          </a:p>
          <a:p>
            <a:r>
              <a:rPr lang="fr-FR" dirty="0" smtClean="0"/>
              <a:t>Les feuilles styles </a:t>
            </a:r>
            <a:r>
              <a:rPr lang="fr-FR" dirty="0" err="1" smtClean="0"/>
              <a:t>css</a:t>
            </a:r>
            <a:endParaRPr lang="fr-FR" dirty="0" smtClean="0"/>
          </a:p>
          <a:p>
            <a:r>
              <a:rPr lang="fr-FR" dirty="0" err="1" smtClean="0"/>
              <a:t>Javascript</a:t>
            </a:r>
            <a:endParaRPr lang="fr-FR" dirty="0" smtClean="0"/>
          </a:p>
          <a:p>
            <a:r>
              <a:rPr lang="fr-FR" dirty="0" err="1" smtClean="0"/>
              <a:t>Staruml</a:t>
            </a:r>
            <a:endParaRPr lang="fr-FR" dirty="0" smtClean="0"/>
          </a:p>
          <a:p>
            <a:r>
              <a:rPr lang="fr-FR" dirty="0" err="1" smtClean="0"/>
              <a:t>Easyphp</a:t>
            </a:r>
            <a:endParaRPr lang="fr-FR" dirty="0" smtClean="0"/>
          </a:p>
          <a:p>
            <a:r>
              <a:rPr lang="fr-FR" dirty="0" smtClean="0"/>
              <a:t>Php5</a:t>
            </a:r>
          </a:p>
          <a:p>
            <a:r>
              <a:rPr lang="fr-FR" dirty="0" err="1" smtClean="0"/>
              <a:t>mySQL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112" name="AutoShape 16" descr="Résultat de recherche d'images pour &quot;php5 logo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114" name="AutoShape 18" descr="Résultat de recherche d'images pour &quot;php5 logo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à coins arrondis 18"/>
          <p:cNvSpPr/>
          <p:nvPr/>
        </p:nvSpPr>
        <p:spPr>
          <a:xfrm>
            <a:off x="-180528" y="1340768"/>
            <a:ext cx="6912768" cy="7200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les langages de développement utiliser </a:t>
            </a:r>
          </a:p>
        </p:txBody>
      </p:sp>
      <p:grpSp>
        <p:nvGrpSpPr>
          <p:cNvPr id="50" name="Groupe 49"/>
          <p:cNvGrpSpPr/>
          <p:nvPr/>
        </p:nvGrpSpPr>
        <p:grpSpPr>
          <a:xfrm>
            <a:off x="222498" y="2296288"/>
            <a:ext cx="1757213" cy="1708775"/>
            <a:chOff x="718272" y="2262448"/>
            <a:chExt cx="3454791" cy="2876166"/>
          </a:xfrm>
        </p:grpSpPr>
        <p:sp>
          <p:nvSpPr>
            <p:cNvPr id="51" name="Rectangle 5"/>
            <p:cNvSpPr/>
            <p:nvPr/>
          </p:nvSpPr>
          <p:spPr>
            <a:xfrm rot="21074577">
              <a:off x="999776" y="2356259"/>
              <a:ext cx="3011760" cy="2770350"/>
            </a:xfrm>
            <a:custGeom>
              <a:avLst/>
              <a:gdLst>
                <a:gd name="connsiteX0" fmla="*/ 0 w 2958182"/>
                <a:gd name="connsiteY0" fmla="*/ 0 h 2855644"/>
                <a:gd name="connsiteX1" fmla="*/ 2958182 w 2958182"/>
                <a:gd name="connsiteY1" fmla="*/ 0 h 2855644"/>
                <a:gd name="connsiteX2" fmla="*/ 2958182 w 2958182"/>
                <a:gd name="connsiteY2" fmla="*/ 2855644 h 2855644"/>
                <a:gd name="connsiteX3" fmla="*/ 0 w 2958182"/>
                <a:gd name="connsiteY3" fmla="*/ 2855644 h 2855644"/>
                <a:gd name="connsiteX4" fmla="*/ 0 w 2958182"/>
                <a:gd name="connsiteY4" fmla="*/ 0 h 2855644"/>
                <a:gd name="connsiteX0" fmla="*/ 0 w 2958182"/>
                <a:gd name="connsiteY0" fmla="*/ 0 h 2855644"/>
                <a:gd name="connsiteX1" fmla="*/ 2958182 w 2958182"/>
                <a:gd name="connsiteY1" fmla="*/ 0 h 2855644"/>
                <a:gd name="connsiteX2" fmla="*/ 2958182 w 2958182"/>
                <a:gd name="connsiteY2" fmla="*/ 2855644 h 2855644"/>
                <a:gd name="connsiteX3" fmla="*/ 99227 w 2958182"/>
                <a:gd name="connsiteY3" fmla="*/ 2774555 h 2855644"/>
                <a:gd name="connsiteX4" fmla="*/ 0 w 2958182"/>
                <a:gd name="connsiteY4" fmla="*/ 0 h 2855644"/>
                <a:gd name="connsiteX0" fmla="*/ 0 w 3007415"/>
                <a:gd name="connsiteY0" fmla="*/ 0 h 2911415"/>
                <a:gd name="connsiteX1" fmla="*/ 3007415 w 3007415"/>
                <a:gd name="connsiteY1" fmla="*/ 55771 h 2911415"/>
                <a:gd name="connsiteX2" fmla="*/ 3007415 w 3007415"/>
                <a:gd name="connsiteY2" fmla="*/ 2911415 h 2911415"/>
                <a:gd name="connsiteX3" fmla="*/ 148460 w 3007415"/>
                <a:gd name="connsiteY3" fmla="*/ 2830326 h 2911415"/>
                <a:gd name="connsiteX4" fmla="*/ 0 w 3007415"/>
                <a:gd name="connsiteY4" fmla="*/ 0 h 2911415"/>
                <a:gd name="connsiteX0" fmla="*/ 0 w 3007415"/>
                <a:gd name="connsiteY0" fmla="*/ 0 h 2911415"/>
                <a:gd name="connsiteX1" fmla="*/ 3007415 w 3007415"/>
                <a:gd name="connsiteY1" fmla="*/ 55771 h 2911415"/>
                <a:gd name="connsiteX2" fmla="*/ 3007415 w 3007415"/>
                <a:gd name="connsiteY2" fmla="*/ 2911415 h 2911415"/>
                <a:gd name="connsiteX3" fmla="*/ 148460 w 3007415"/>
                <a:gd name="connsiteY3" fmla="*/ 2830326 h 2911415"/>
                <a:gd name="connsiteX4" fmla="*/ 0 w 3007415"/>
                <a:gd name="connsiteY4" fmla="*/ 0 h 2911415"/>
                <a:gd name="connsiteX0" fmla="*/ 0 w 3007415"/>
                <a:gd name="connsiteY0" fmla="*/ 0 h 2911415"/>
                <a:gd name="connsiteX1" fmla="*/ 3007415 w 3007415"/>
                <a:gd name="connsiteY1" fmla="*/ 55771 h 2911415"/>
                <a:gd name="connsiteX2" fmla="*/ 3007415 w 3007415"/>
                <a:gd name="connsiteY2" fmla="*/ 2911415 h 2911415"/>
                <a:gd name="connsiteX3" fmla="*/ 148460 w 3007415"/>
                <a:gd name="connsiteY3" fmla="*/ 2830326 h 2911415"/>
                <a:gd name="connsiteX4" fmla="*/ 0 w 3007415"/>
                <a:gd name="connsiteY4" fmla="*/ 0 h 2911415"/>
                <a:gd name="connsiteX0" fmla="*/ 0 w 3007415"/>
                <a:gd name="connsiteY0" fmla="*/ 0 h 2911415"/>
                <a:gd name="connsiteX1" fmla="*/ 3007415 w 3007415"/>
                <a:gd name="connsiteY1" fmla="*/ 55771 h 2911415"/>
                <a:gd name="connsiteX2" fmla="*/ 3007415 w 3007415"/>
                <a:gd name="connsiteY2" fmla="*/ 2911415 h 2911415"/>
                <a:gd name="connsiteX3" fmla="*/ 152810 w 3007415"/>
                <a:gd name="connsiteY3" fmla="*/ 2802085 h 2911415"/>
                <a:gd name="connsiteX4" fmla="*/ 0 w 3007415"/>
                <a:gd name="connsiteY4" fmla="*/ 0 h 2911415"/>
                <a:gd name="connsiteX0" fmla="*/ 0 w 3007415"/>
                <a:gd name="connsiteY0" fmla="*/ 0 h 2911415"/>
                <a:gd name="connsiteX1" fmla="*/ 3007415 w 3007415"/>
                <a:gd name="connsiteY1" fmla="*/ 55771 h 2911415"/>
                <a:gd name="connsiteX2" fmla="*/ 3007415 w 3007415"/>
                <a:gd name="connsiteY2" fmla="*/ 2911415 h 2911415"/>
                <a:gd name="connsiteX3" fmla="*/ 152810 w 3007415"/>
                <a:gd name="connsiteY3" fmla="*/ 2802085 h 2911415"/>
                <a:gd name="connsiteX4" fmla="*/ 0 w 3007415"/>
                <a:gd name="connsiteY4" fmla="*/ 0 h 2911415"/>
                <a:gd name="connsiteX0" fmla="*/ 0 w 3007415"/>
                <a:gd name="connsiteY0" fmla="*/ 0 h 2802085"/>
                <a:gd name="connsiteX1" fmla="*/ 3007415 w 3007415"/>
                <a:gd name="connsiteY1" fmla="*/ 55771 h 2802085"/>
                <a:gd name="connsiteX2" fmla="*/ 2795981 w 3007415"/>
                <a:gd name="connsiteY2" fmla="*/ 2782473 h 2802085"/>
                <a:gd name="connsiteX3" fmla="*/ 152810 w 3007415"/>
                <a:gd name="connsiteY3" fmla="*/ 2802085 h 2802085"/>
                <a:gd name="connsiteX4" fmla="*/ 0 w 3007415"/>
                <a:gd name="connsiteY4" fmla="*/ 0 h 2802085"/>
                <a:gd name="connsiteX0" fmla="*/ 0 w 3007415"/>
                <a:gd name="connsiteY0" fmla="*/ 0 h 2910528"/>
                <a:gd name="connsiteX1" fmla="*/ 3007415 w 3007415"/>
                <a:gd name="connsiteY1" fmla="*/ 55771 h 2910528"/>
                <a:gd name="connsiteX2" fmla="*/ 2795981 w 3007415"/>
                <a:gd name="connsiteY2" fmla="*/ 2782473 h 2910528"/>
                <a:gd name="connsiteX3" fmla="*/ 152810 w 3007415"/>
                <a:gd name="connsiteY3" fmla="*/ 2802085 h 2910528"/>
                <a:gd name="connsiteX4" fmla="*/ 0 w 3007415"/>
                <a:gd name="connsiteY4" fmla="*/ 0 h 2910528"/>
                <a:gd name="connsiteX0" fmla="*/ 0 w 3016462"/>
                <a:gd name="connsiteY0" fmla="*/ 0 h 2910528"/>
                <a:gd name="connsiteX1" fmla="*/ 3007415 w 3016462"/>
                <a:gd name="connsiteY1" fmla="*/ 55771 h 2910528"/>
                <a:gd name="connsiteX2" fmla="*/ 2795981 w 3016462"/>
                <a:gd name="connsiteY2" fmla="*/ 2782473 h 2910528"/>
                <a:gd name="connsiteX3" fmla="*/ 152810 w 3016462"/>
                <a:gd name="connsiteY3" fmla="*/ 2802085 h 2910528"/>
                <a:gd name="connsiteX4" fmla="*/ 0 w 3016462"/>
                <a:gd name="connsiteY4" fmla="*/ 0 h 2910528"/>
                <a:gd name="connsiteX0" fmla="*/ 0 w 3064249"/>
                <a:gd name="connsiteY0" fmla="*/ 0 h 2898641"/>
                <a:gd name="connsiteX1" fmla="*/ 3007415 w 3064249"/>
                <a:gd name="connsiteY1" fmla="*/ 55771 h 2898641"/>
                <a:gd name="connsiteX2" fmla="*/ 2875643 w 3064249"/>
                <a:gd name="connsiteY2" fmla="*/ 2765832 h 2898641"/>
                <a:gd name="connsiteX3" fmla="*/ 152810 w 3064249"/>
                <a:gd name="connsiteY3" fmla="*/ 2802085 h 2898641"/>
                <a:gd name="connsiteX4" fmla="*/ 0 w 3064249"/>
                <a:gd name="connsiteY4" fmla="*/ 0 h 2898641"/>
                <a:gd name="connsiteX0" fmla="*/ 0 w 3070540"/>
                <a:gd name="connsiteY0" fmla="*/ 0 h 2898641"/>
                <a:gd name="connsiteX1" fmla="*/ 3007415 w 3070540"/>
                <a:gd name="connsiteY1" fmla="*/ 55771 h 2898641"/>
                <a:gd name="connsiteX2" fmla="*/ 2875643 w 3070540"/>
                <a:gd name="connsiteY2" fmla="*/ 2765832 h 2898641"/>
                <a:gd name="connsiteX3" fmla="*/ 152810 w 3070540"/>
                <a:gd name="connsiteY3" fmla="*/ 2802085 h 2898641"/>
                <a:gd name="connsiteX4" fmla="*/ 0 w 3070540"/>
                <a:gd name="connsiteY4" fmla="*/ 0 h 2898641"/>
                <a:gd name="connsiteX0" fmla="*/ 0 w 3050496"/>
                <a:gd name="connsiteY0" fmla="*/ 0 h 2831008"/>
                <a:gd name="connsiteX1" fmla="*/ 3007415 w 3050496"/>
                <a:gd name="connsiteY1" fmla="*/ 55771 h 2831008"/>
                <a:gd name="connsiteX2" fmla="*/ 2844527 w 3050496"/>
                <a:gd name="connsiteY2" fmla="*/ 2655027 h 2831008"/>
                <a:gd name="connsiteX3" fmla="*/ 152810 w 3050496"/>
                <a:gd name="connsiteY3" fmla="*/ 2802085 h 2831008"/>
                <a:gd name="connsiteX4" fmla="*/ 0 w 3050496"/>
                <a:gd name="connsiteY4" fmla="*/ 0 h 2831008"/>
                <a:gd name="connsiteX0" fmla="*/ 0 w 3083026"/>
                <a:gd name="connsiteY0" fmla="*/ 0 h 2802085"/>
                <a:gd name="connsiteX1" fmla="*/ 3007415 w 3083026"/>
                <a:gd name="connsiteY1" fmla="*/ 55771 h 2802085"/>
                <a:gd name="connsiteX2" fmla="*/ 2894153 w 3083026"/>
                <a:gd name="connsiteY2" fmla="*/ 2551842 h 2802085"/>
                <a:gd name="connsiteX3" fmla="*/ 152810 w 3083026"/>
                <a:gd name="connsiteY3" fmla="*/ 2802085 h 2802085"/>
                <a:gd name="connsiteX4" fmla="*/ 0 w 3083026"/>
                <a:gd name="connsiteY4" fmla="*/ 0 h 2802085"/>
                <a:gd name="connsiteX0" fmla="*/ 0 w 3077100"/>
                <a:gd name="connsiteY0" fmla="*/ 0 h 2839147"/>
                <a:gd name="connsiteX1" fmla="*/ 3007415 w 3077100"/>
                <a:gd name="connsiteY1" fmla="*/ 55771 h 2839147"/>
                <a:gd name="connsiteX2" fmla="*/ 2885440 w 3077100"/>
                <a:gd name="connsiteY2" fmla="*/ 2670966 h 2839147"/>
                <a:gd name="connsiteX3" fmla="*/ 152810 w 3077100"/>
                <a:gd name="connsiteY3" fmla="*/ 2802085 h 2839147"/>
                <a:gd name="connsiteX4" fmla="*/ 0 w 3077100"/>
                <a:gd name="connsiteY4" fmla="*/ 0 h 2839147"/>
                <a:gd name="connsiteX0" fmla="*/ 0 w 3084012"/>
                <a:gd name="connsiteY0" fmla="*/ 0 h 2810619"/>
                <a:gd name="connsiteX1" fmla="*/ 3007415 w 3084012"/>
                <a:gd name="connsiteY1" fmla="*/ 55771 h 2810619"/>
                <a:gd name="connsiteX2" fmla="*/ 2895591 w 3084012"/>
                <a:gd name="connsiteY2" fmla="*/ 2605068 h 2810619"/>
                <a:gd name="connsiteX3" fmla="*/ 152810 w 3084012"/>
                <a:gd name="connsiteY3" fmla="*/ 2802085 h 2810619"/>
                <a:gd name="connsiteX4" fmla="*/ 0 w 3084012"/>
                <a:gd name="connsiteY4" fmla="*/ 0 h 2810619"/>
                <a:gd name="connsiteX0" fmla="*/ 0 w 3108841"/>
                <a:gd name="connsiteY0" fmla="*/ 0 h 2802085"/>
                <a:gd name="connsiteX1" fmla="*/ 3007415 w 3108841"/>
                <a:gd name="connsiteY1" fmla="*/ 55771 h 2802085"/>
                <a:gd name="connsiteX2" fmla="*/ 2930854 w 3108841"/>
                <a:gd name="connsiteY2" fmla="*/ 2501276 h 2802085"/>
                <a:gd name="connsiteX3" fmla="*/ 152810 w 3108841"/>
                <a:gd name="connsiteY3" fmla="*/ 2802085 h 2802085"/>
                <a:gd name="connsiteX4" fmla="*/ 0 w 3108841"/>
                <a:gd name="connsiteY4" fmla="*/ 0 h 2802085"/>
                <a:gd name="connsiteX0" fmla="*/ 0 w 3073089"/>
                <a:gd name="connsiteY0" fmla="*/ 0 h 2802085"/>
                <a:gd name="connsiteX1" fmla="*/ 3007415 w 3073089"/>
                <a:gd name="connsiteY1" fmla="*/ 55771 h 2802085"/>
                <a:gd name="connsiteX2" fmla="*/ 2879470 w 3073089"/>
                <a:gd name="connsiteY2" fmla="*/ 2334344 h 2802085"/>
                <a:gd name="connsiteX3" fmla="*/ 152810 w 3073089"/>
                <a:gd name="connsiteY3" fmla="*/ 2802085 h 2802085"/>
                <a:gd name="connsiteX4" fmla="*/ 0 w 3073089"/>
                <a:gd name="connsiteY4" fmla="*/ 0 h 2802085"/>
                <a:gd name="connsiteX0" fmla="*/ 0 w 3142862"/>
                <a:gd name="connsiteY0" fmla="*/ 0 h 2802085"/>
                <a:gd name="connsiteX1" fmla="*/ 3007415 w 3142862"/>
                <a:gd name="connsiteY1" fmla="*/ 55771 h 2802085"/>
                <a:gd name="connsiteX2" fmla="*/ 2879470 w 3142862"/>
                <a:gd name="connsiteY2" fmla="*/ 2334344 h 2802085"/>
                <a:gd name="connsiteX3" fmla="*/ 152810 w 3142862"/>
                <a:gd name="connsiteY3" fmla="*/ 2802085 h 2802085"/>
                <a:gd name="connsiteX4" fmla="*/ 0 w 3142862"/>
                <a:gd name="connsiteY4" fmla="*/ 0 h 2802085"/>
                <a:gd name="connsiteX0" fmla="*/ 0 w 3142862"/>
                <a:gd name="connsiteY0" fmla="*/ 0 h 2860388"/>
                <a:gd name="connsiteX1" fmla="*/ 3007415 w 3142862"/>
                <a:gd name="connsiteY1" fmla="*/ 55771 h 2860388"/>
                <a:gd name="connsiteX2" fmla="*/ 2879470 w 3142862"/>
                <a:gd name="connsiteY2" fmla="*/ 2334344 h 2860388"/>
                <a:gd name="connsiteX3" fmla="*/ 187196 w 3142862"/>
                <a:gd name="connsiteY3" fmla="*/ 2860388 h 2860388"/>
                <a:gd name="connsiteX4" fmla="*/ 0 w 3142862"/>
                <a:gd name="connsiteY4" fmla="*/ 0 h 2860388"/>
                <a:gd name="connsiteX0" fmla="*/ 0 w 3142862"/>
                <a:gd name="connsiteY0" fmla="*/ 0 h 2876373"/>
                <a:gd name="connsiteX1" fmla="*/ 3007415 w 3142862"/>
                <a:gd name="connsiteY1" fmla="*/ 55771 h 2876373"/>
                <a:gd name="connsiteX2" fmla="*/ 2879470 w 3142862"/>
                <a:gd name="connsiteY2" fmla="*/ 2334344 h 2876373"/>
                <a:gd name="connsiteX3" fmla="*/ 187196 w 3142862"/>
                <a:gd name="connsiteY3" fmla="*/ 2860388 h 2876373"/>
                <a:gd name="connsiteX4" fmla="*/ 0 w 3142862"/>
                <a:gd name="connsiteY4" fmla="*/ 0 h 2876373"/>
                <a:gd name="connsiteX0" fmla="*/ 0 w 3142862"/>
                <a:gd name="connsiteY0" fmla="*/ 0 h 2869960"/>
                <a:gd name="connsiteX1" fmla="*/ 3007415 w 3142862"/>
                <a:gd name="connsiteY1" fmla="*/ 55771 h 2869960"/>
                <a:gd name="connsiteX2" fmla="*/ 2879470 w 3142862"/>
                <a:gd name="connsiteY2" fmla="*/ 2334344 h 2869960"/>
                <a:gd name="connsiteX3" fmla="*/ 187196 w 3142862"/>
                <a:gd name="connsiteY3" fmla="*/ 2860388 h 2869960"/>
                <a:gd name="connsiteX4" fmla="*/ 0 w 3142862"/>
                <a:gd name="connsiteY4" fmla="*/ 0 h 2869960"/>
                <a:gd name="connsiteX0" fmla="*/ 0 w 3142862"/>
                <a:gd name="connsiteY0" fmla="*/ 0 h 2875403"/>
                <a:gd name="connsiteX1" fmla="*/ 3007415 w 3142862"/>
                <a:gd name="connsiteY1" fmla="*/ 55771 h 2875403"/>
                <a:gd name="connsiteX2" fmla="*/ 2879470 w 3142862"/>
                <a:gd name="connsiteY2" fmla="*/ 2334344 h 2875403"/>
                <a:gd name="connsiteX3" fmla="*/ 187196 w 3142862"/>
                <a:gd name="connsiteY3" fmla="*/ 2860388 h 2875403"/>
                <a:gd name="connsiteX4" fmla="*/ 0 w 3142862"/>
                <a:gd name="connsiteY4" fmla="*/ 0 h 2875403"/>
                <a:gd name="connsiteX0" fmla="*/ 0 w 3155056"/>
                <a:gd name="connsiteY0" fmla="*/ 0 h 2875403"/>
                <a:gd name="connsiteX1" fmla="*/ 3007415 w 3155056"/>
                <a:gd name="connsiteY1" fmla="*/ 55771 h 2875403"/>
                <a:gd name="connsiteX2" fmla="*/ 2879470 w 3155056"/>
                <a:gd name="connsiteY2" fmla="*/ 2334344 h 2875403"/>
                <a:gd name="connsiteX3" fmla="*/ 187196 w 3155056"/>
                <a:gd name="connsiteY3" fmla="*/ 2860388 h 2875403"/>
                <a:gd name="connsiteX4" fmla="*/ 0 w 3155056"/>
                <a:gd name="connsiteY4" fmla="*/ 0 h 2875403"/>
                <a:gd name="connsiteX0" fmla="*/ 0 w 3111070"/>
                <a:gd name="connsiteY0" fmla="*/ 0 h 2875403"/>
                <a:gd name="connsiteX1" fmla="*/ 3007415 w 3111070"/>
                <a:gd name="connsiteY1" fmla="*/ 55771 h 2875403"/>
                <a:gd name="connsiteX2" fmla="*/ 2879470 w 3111070"/>
                <a:gd name="connsiteY2" fmla="*/ 2334344 h 2875403"/>
                <a:gd name="connsiteX3" fmla="*/ 187196 w 3111070"/>
                <a:gd name="connsiteY3" fmla="*/ 2860388 h 2875403"/>
                <a:gd name="connsiteX4" fmla="*/ 0 w 3111070"/>
                <a:gd name="connsiteY4" fmla="*/ 0 h 2875403"/>
                <a:gd name="connsiteX0" fmla="*/ 0 w 3116300"/>
                <a:gd name="connsiteY0" fmla="*/ 0 h 2875403"/>
                <a:gd name="connsiteX1" fmla="*/ 3007415 w 3116300"/>
                <a:gd name="connsiteY1" fmla="*/ 55771 h 2875403"/>
                <a:gd name="connsiteX2" fmla="*/ 2879470 w 3116300"/>
                <a:gd name="connsiteY2" fmla="*/ 2334344 h 2875403"/>
                <a:gd name="connsiteX3" fmla="*/ 187196 w 3116300"/>
                <a:gd name="connsiteY3" fmla="*/ 2860388 h 2875403"/>
                <a:gd name="connsiteX4" fmla="*/ 0 w 3116300"/>
                <a:gd name="connsiteY4" fmla="*/ 0 h 2875403"/>
                <a:gd name="connsiteX0" fmla="*/ 0 w 3083363"/>
                <a:gd name="connsiteY0" fmla="*/ 0 h 2875403"/>
                <a:gd name="connsiteX1" fmla="*/ 2885378 w 3083363"/>
                <a:gd name="connsiteY1" fmla="*/ 56216 h 2875403"/>
                <a:gd name="connsiteX2" fmla="*/ 2879470 w 3083363"/>
                <a:gd name="connsiteY2" fmla="*/ 2334344 h 2875403"/>
                <a:gd name="connsiteX3" fmla="*/ 187196 w 3083363"/>
                <a:gd name="connsiteY3" fmla="*/ 2860388 h 2875403"/>
                <a:gd name="connsiteX4" fmla="*/ 0 w 3083363"/>
                <a:gd name="connsiteY4" fmla="*/ 0 h 2875403"/>
                <a:gd name="connsiteX0" fmla="*/ 0 w 3096263"/>
                <a:gd name="connsiteY0" fmla="*/ 0 h 2875403"/>
                <a:gd name="connsiteX1" fmla="*/ 2937628 w 3096263"/>
                <a:gd name="connsiteY1" fmla="*/ 51384 h 2875403"/>
                <a:gd name="connsiteX2" fmla="*/ 2879470 w 3096263"/>
                <a:gd name="connsiteY2" fmla="*/ 2334344 h 2875403"/>
                <a:gd name="connsiteX3" fmla="*/ 187196 w 3096263"/>
                <a:gd name="connsiteY3" fmla="*/ 2860388 h 2875403"/>
                <a:gd name="connsiteX4" fmla="*/ 0 w 3096263"/>
                <a:gd name="connsiteY4" fmla="*/ 0 h 2875403"/>
                <a:gd name="connsiteX0" fmla="*/ 0 w 3094279"/>
                <a:gd name="connsiteY0" fmla="*/ 0 h 2875403"/>
                <a:gd name="connsiteX1" fmla="*/ 2930002 w 3094279"/>
                <a:gd name="connsiteY1" fmla="*/ 101565 h 2875403"/>
                <a:gd name="connsiteX2" fmla="*/ 2879470 w 3094279"/>
                <a:gd name="connsiteY2" fmla="*/ 2334344 h 2875403"/>
                <a:gd name="connsiteX3" fmla="*/ 187196 w 3094279"/>
                <a:gd name="connsiteY3" fmla="*/ 2860388 h 2875403"/>
                <a:gd name="connsiteX4" fmla="*/ 0 w 3094279"/>
                <a:gd name="connsiteY4" fmla="*/ 0 h 2875403"/>
                <a:gd name="connsiteX0" fmla="*/ 0 w 3102449"/>
                <a:gd name="connsiteY0" fmla="*/ 0 h 2875403"/>
                <a:gd name="connsiteX1" fmla="*/ 2960524 w 3102449"/>
                <a:gd name="connsiteY1" fmla="*/ 112644 h 2875403"/>
                <a:gd name="connsiteX2" fmla="*/ 2879470 w 3102449"/>
                <a:gd name="connsiteY2" fmla="*/ 2334344 h 2875403"/>
                <a:gd name="connsiteX3" fmla="*/ 187196 w 3102449"/>
                <a:gd name="connsiteY3" fmla="*/ 2860388 h 2875403"/>
                <a:gd name="connsiteX4" fmla="*/ 0 w 3102449"/>
                <a:gd name="connsiteY4" fmla="*/ 0 h 2875403"/>
                <a:gd name="connsiteX0" fmla="*/ 0 w 3104921"/>
                <a:gd name="connsiteY0" fmla="*/ 0 h 2875403"/>
                <a:gd name="connsiteX1" fmla="*/ 2969318 w 3104921"/>
                <a:gd name="connsiteY1" fmla="*/ 139644 h 2875403"/>
                <a:gd name="connsiteX2" fmla="*/ 2879470 w 3104921"/>
                <a:gd name="connsiteY2" fmla="*/ 2334344 h 2875403"/>
                <a:gd name="connsiteX3" fmla="*/ 187196 w 3104921"/>
                <a:gd name="connsiteY3" fmla="*/ 2860388 h 2875403"/>
                <a:gd name="connsiteX4" fmla="*/ 0 w 3104921"/>
                <a:gd name="connsiteY4" fmla="*/ 0 h 2875403"/>
                <a:gd name="connsiteX0" fmla="*/ 0 w 3097647"/>
                <a:gd name="connsiteY0" fmla="*/ 0 h 2875403"/>
                <a:gd name="connsiteX1" fmla="*/ 2942864 w 3097647"/>
                <a:gd name="connsiteY1" fmla="*/ 186902 h 2875403"/>
                <a:gd name="connsiteX2" fmla="*/ 2879470 w 3097647"/>
                <a:gd name="connsiteY2" fmla="*/ 2334344 h 2875403"/>
                <a:gd name="connsiteX3" fmla="*/ 187196 w 3097647"/>
                <a:gd name="connsiteY3" fmla="*/ 2860388 h 2875403"/>
                <a:gd name="connsiteX4" fmla="*/ 0 w 3097647"/>
                <a:gd name="connsiteY4" fmla="*/ 0 h 2875403"/>
                <a:gd name="connsiteX0" fmla="*/ 0 w 3053237"/>
                <a:gd name="connsiteY0" fmla="*/ 0 h 2830026"/>
                <a:gd name="connsiteX1" fmla="*/ 2898454 w 3053237"/>
                <a:gd name="connsiteY1" fmla="*/ 141525 h 2830026"/>
                <a:gd name="connsiteX2" fmla="*/ 2835060 w 3053237"/>
                <a:gd name="connsiteY2" fmla="*/ 2288967 h 2830026"/>
                <a:gd name="connsiteX3" fmla="*/ 142786 w 3053237"/>
                <a:gd name="connsiteY3" fmla="*/ 2815011 h 2830026"/>
                <a:gd name="connsiteX4" fmla="*/ 0 w 3053237"/>
                <a:gd name="connsiteY4" fmla="*/ 0 h 2830026"/>
                <a:gd name="connsiteX0" fmla="*/ 0 w 3002552"/>
                <a:gd name="connsiteY0" fmla="*/ 0 h 2783683"/>
                <a:gd name="connsiteX1" fmla="*/ 2847769 w 3002552"/>
                <a:gd name="connsiteY1" fmla="*/ 95182 h 2783683"/>
                <a:gd name="connsiteX2" fmla="*/ 2784375 w 3002552"/>
                <a:gd name="connsiteY2" fmla="*/ 2242624 h 2783683"/>
                <a:gd name="connsiteX3" fmla="*/ 92101 w 3002552"/>
                <a:gd name="connsiteY3" fmla="*/ 2768668 h 2783683"/>
                <a:gd name="connsiteX4" fmla="*/ 0 w 3002552"/>
                <a:gd name="connsiteY4" fmla="*/ 0 h 2783683"/>
                <a:gd name="connsiteX0" fmla="*/ 0 w 3002552"/>
                <a:gd name="connsiteY0" fmla="*/ 0 h 2780993"/>
                <a:gd name="connsiteX1" fmla="*/ 2847769 w 3002552"/>
                <a:gd name="connsiteY1" fmla="*/ 95182 h 2780993"/>
                <a:gd name="connsiteX2" fmla="*/ 2784375 w 3002552"/>
                <a:gd name="connsiteY2" fmla="*/ 2242624 h 2780993"/>
                <a:gd name="connsiteX3" fmla="*/ 92101 w 3002552"/>
                <a:gd name="connsiteY3" fmla="*/ 2768668 h 2780993"/>
                <a:gd name="connsiteX4" fmla="*/ 0 w 3002552"/>
                <a:gd name="connsiteY4" fmla="*/ 0 h 2780993"/>
                <a:gd name="connsiteX0" fmla="*/ 0 w 3008312"/>
                <a:gd name="connsiteY0" fmla="*/ 0 h 2781844"/>
                <a:gd name="connsiteX1" fmla="*/ 2847769 w 3008312"/>
                <a:gd name="connsiteY1" fmla="*/ 95182 h 2781844"/>
                <a:gd name="connsiteX2" fmla="*/ 2792196 w 3008312"/>
                <a:gd name="connsiteY2" fmla="*/ 2275334 h 2781844"/>
                <a:gd name="connsiteX3" fmla="*/ 92101 w 3008312"/>
                <a:gd name="connsiteY3" fmla="*/ 2768668 h 2781844"/>
                <a:gd name="connsiteX4" fmla="*/ 0 w 3008312"/>
                <a:gd name="connsiteY4" fmla="*/ 0 h 2781844"/>
                <a:gd name="connsiteX0" fmla="*/ 0 w 2989495"/>
                <a:gd name="connsiteY0" fmla="*/ 0 h 2781844"/>
                <a:gd name="connsiteX1" fmla="*/ 2847769 w 2989495"/>
                <a:gd name="connsiteY1" fmla="*/ 95182 h 2781844"/>
                <a:gd name="connsiteX2" fmla="*/ 2792196 w 2989495"/>
                <a:gd name="connsiteY2" fmla="*/ 2275334 h 2781844"/>
                <a:gd name="connsiteX3" fmla="*/ 92101 w 2989495"/>
                <a:gd name="connsiteY3" fmla="*/ 2768668 h 2781844"/>
                <a:gd name="connsiteX4" fmla="*/ 0 w 2989495"/>
                <a:gd name="connsiteY4" fmla="*/ 0 h 2781844"/>
                <a:gd name="connsiteX0" fmla="*/ 0 w 3011870"/>
                <a:gd name="connsiteY0" fmla="*/ 0 h 2781844"/>
                <a:gd name="connsiteX1" fmla="*/ 2847769 w 3011870"/>
                <a:gd name="connsiteY1" fmla="*/ 95182 h 2781844"/>
                <a:gd name="connsiteX2" fmla="*/ 2792196 w 3011870"/>
                <a:gd name="connsiteY2" fmla="*/ 2275334 h 2781844"/>
                <a:gd name="connsiteX3" fmla="*/ 92101 w 3011870"/>
                <a:gd name="connsiteY3" fmla="*/ 2768668 h 2781844"/>
                <a:gd name="connsiteX4" fmla="*/ 0 w 3011870"/>
                <a:gd name="connsiteY4" fmla="*/ 0 h 2781844"/>
                <a:gd name="connsiteX0" fmla="*/ 0 w 3011870"/>
                <a:gd name="connsiteY0" fmla="*/ 0 h 2783262"/>
                <a:gd name="connsiteX1" fmla="*/ 2847769 w 3011870"/>
                <a:gd name="connsiteY1" fmla="*/ 95182 h 2783262"/>
                <a:gd name="connsiteX2" fmla="*/ 2792196 w 3011870"/>
                <a:gd name="connsiteY2" fmla="*/ 2275334 h 2783262"/>
                <a:gd name="connsiteX3" fmla="*/ 92101 w 3011870"/>
                <a:gd name="connsiteY3" fmla="*/ 2768668 h 2783262"/>
                <a:gd name="connsiteX4" fmla="*/ 0 w 3011870"/>
                <a:gd name="connsiteY4" fmla="*/ 0 h 2783262"/>
                <a:gd name="connsiteX0" fmla="*/ 0 w 3011870"/>
                <a:gd name="connsiteY0" fmla="*/ 0 h 2767189"/>
                <a:gd name="connsiteX1" fmla="*/ 2847769 w 3011870"/>
                <a:gd name="connsiteY1" fmla="*/ 95182 h 2767189"/>
                <a:gd name="connsiteX2" fmla="*/ 2792196 w 3011870"/>
                <a:gd name="connsiteY2" fmla="*/ 2275334 h 2767189"/>
                <a:gd name="connsiteX3" fmla="*/ 113833 w 3011870"/>
                <a:gd name="connsiteY3" fmla="*/ 2752010 h 2767189"/>
                <a:gd name="connsiteX4" fmla="*/ 0 w 3011870"/>
                <a:gd name="connsiteY4" fmla="*/ 0 h 2767189"/>
                <a:gd name="connsiteX0" fmla="*/ 0 w 3011870"/>
                <a:gd name="connsiteY0" fmla="*/ 0 h 2764048"/>
                <a:gd name="connsiteX1" fmla="*/ 2847769 w 3011870"/>
                <a:gd name="connsiteY1" fmla="*/ 95182 h 2764048"/>
                <a:gd name="connsiteX2" fmla="*/ 2792196 w 3011870"/>
                <a:gd name="connsiteY2" fmla="*/ 2275334 h 2764048"/>
                <a:gd name="connsiteX3" fmla="*/ 128682 w 3011870"/>
                <a:gd name="connsiteY3" fmla="*/ 2748749 h 2764048"/>
                <a:gd name="connsiteX4" fmla="*/ 0 w 3011870"/>
                <a:gd name="connsiteY4" fmla="*/ 0 h 2764048"/>
                <a:gd name="connsiteX0" fmla="*/ 0 w 3011870"/>
                <a:gd name="connsiteY0" fmla="*/ 0 h 2766482"/>
                <a:gd name="connsiteX1" fmla="*/ 2847769 w 3011870"/>
                <a:gd name="connsiteY1" fmla="*/ 95182 h 2766482"/>
                <a:gd name="connsiteX2" fmla="*/ 2792196 w 3011870"/>
                <a:gd name="connsiteY2" fmla="*/ 2275334 h 2766482"/>
                <a:gd name="connsiteX3" fmla="*/ 118548 w 3011870"/>
                <a:gd name="connsiteY3" fmla="*/ 2751276 h 2766482"/>
                <a:gd name="connsiteX4" fmla="*/ 0 w 3011870"/>
                <a:gd name="connsiteY4" fmla="*/ 0 h 2766482"/>
                <a:gd name="connsiteX0" fmla="*/ 0 w 3011870"/>
                <a:gd name="connsiteY0" fmla="*/ 0 h 2769615"/>
                <a:gd name="connsiteX1" fmla="*/ 2847769 w 3011870"/>
                <a:gd name="connsiteY1" fmla="*/ 95182 h 2769615"/>
                <a:gd name="connsiteX2" fmla="*/ 2792196 w 3011870"/>
                <a:gd name="connsiteY2" fmla="*/ 2275334 h 2769615"/>
                <a:gd name="connsiteX3" fmla="*/ 113120 w 3011870"/>
                <a:gd name="connsiteY3" fmla="*/ 2754527 h 2769615"/>
                <a:gd name="connsiteX4" fmla="*/ 0 w 3011870"/>
                <a:gd name="connsiteY4" fmla="*/ 0 h 276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1870" h="2769615">
                  <a:moveTo>
                    <a:pt x="0" y="0"/>
                  </a:moveTo>
                  <a:cubicBezTo>
                    <a:pt x="1127017" y="85961"/>
                    <a:pt x="1845297" y="76592"/>
                    <a:pt x="2847769" y="95182"/>
                  </a:cubicBezTo>
                  <a:cubicBezTo>
                    <a:pt x="2777291" y="1004083"/>
                    <a:pt x="3289279" y="2013053"/>
                    <a:pt x="2792196" y="2275334"/>
                  </a:cubicBezTo>
                  <a:cubicBezTo>
                    <a:pt x="2409503" y="2508287"/>
                    <a:pt x="1123783" y="2845055"/>
                    <a:pt x="113120" y="2754527"/>
                  </a:cubicBezTo>
                  <a:cubicBezTo>
                    <a:pt x="-60175" y="1676365"/>
                    <a:pt x="148001" y="804419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15900" dist="114300" dir="4800000" sx="99000" sy="99000" algn="tr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52" name="Groupe 7"/>
            <p:cNvGrpSpPr/>
            <p:nvPr/>
          </p:nvGrpSpPr>
          <p:grpSpPr>
            <a:xfrm>
              <a:off x="718272" y="2262448"/>
              <a:ext cx="3454791" cy="2876166"/>
              <a:chOff x="718272" y="2262448"/>
              <a:chExt cx="3454791" cy="2876166"/>
            </a:xfrm>
          </p:grpSpPr>
          <p:grpSp>
            <p:nvGrpSpPr>
              <p:cNvPr id="53" name="Groupe 8"/>
              <p:cNvGrpSpPr/>
              <p:nvPr/>
            </p:nvGrpSpPr>
            <p:grpSpPr>
              <a:xfrm>
                <a:off x="911151" y="2262448"/>
                <a:ext cx="3261912" cy="2876166"/>
                <a:chOff x="3851532" y="1530934"/>
                <a:chExt cx="3261912" cy="2876166"/>
              </a:xfrm>
            </p:grpSpPr>
            <p:sp>
              <p:nvSpPr>
                <p:cNvPr id="55" name="Rectangle 5"/>
                <p:cNvSpPr/>
                <p:nvPr/>
              </p:nvSpPr>
              <p:spPr>
                <a:xfrm rot="21074577">
                  <a:off x="3851532" y="1530934"/>
                  <a:ext cx="3116185" cy="2876166"/>
                </a:xfrm>
                <a:custGeom>
                  <a:avLst/>
                  <a:gdLst>
                    <a:gd name="connsiteX0" fmla="*/ 0 w 2958182"/>
                    <a:gd name="connsiteY0" fmla="*/ 0 h 2855644"/>
                    <a:gd name="connsiteX1" fmla="*/ 2958182 w 2958182"/>
                    <a:gd name="connsiteY1" fmla="*/ 0 h 2855644"/>
                    <a:gd name="connsiteX2" fmla="*/ 2958182 w 2958182"/>
                    <a:gd name="connsiteY2" fmla="*/ 2855644 h 2855644"/>
                    <a:gd name="connsiteX3" fmla="*/ 0 w 2958182"/>
                    <a:gd name="connsiteY3" fmla="*/ 2855644 h 2855644"/>
                    <a:gd name="connsiteX4" fmla="*/ 0 w 2958182"/>
                    <a:gd name="connsiteY4" fmla="*/ 0 h 2855644"/>
                    <a:gd name="connsiteX0" fmla="*/ 0 w 2958182"/>
                    <a:gd name="connsiteY0" fmla="*/ 0 h 2855644"/>
                    <a:gd name="connsiteX1" fmla="*/ 2958182 w 2958182"/>
                    <a:gd name="connsiteY1" fmla="*/ 0 h 2855644"/>
                    <a:gd name="connsiteX2" fmla="*/ 2958182 w 2958182"/>
                    <a:gd name="connsiteY2" fmla="*/ 2855644 h 2855644"/>
                    <a:gd name="connsiteX3" fmla="*/ 99227 w 2958182"/>
                    <a:gd name="connsiteY3" fmla="*/ 2774555 h 2855644"/>
                    <a:gd name="connsiteX4" fmla="*/ 0 w 2958182"/>
                    <a:gd name="connsiteY4" fmla="*/ 0 h 2855644"/>
                    <a:gd name="connsiteX0" fmla="*/ 0 w 3007415"/>
                    <a:gd name="connsiteY0" fmla="*/ 0 h 2911415"/>
                    <a:gd name="connsiteX1" fmla="*/ 3007415 w 3007415"/>
                    <a:gd name="connsiteY1" fmla="*/ 55771 h 2911415"/>
                    <a:gd name="connsiteX2" fmla="*/ 3007415 w 3007415"/>
                    <a:gd name="connsiteY2" fmla="*/ 2911415 h 2911415"/>
                    <a:gd name="connsiteX3" fmla="*/ 148460 w 3007415"/>
                    <a:gd name="connsiteY3" fmla="*/ 2830326 h 2911415"/>
                    <a:gd name="connsiteX4" fmla="*/ 0 w 3007415"/>
                    <a:gd name="connsiteY4" fmla="*/ 0 h 2911415"/>
                    <a:gd name="connsiteX0" fmla="*/ 0 w 3007415"/>
                    <a:gd name="connsiteY0" fmla="*/ 0 h 2911415"/>
                    <a:gd name="connsiteX1" fmla="*/ 3007415 w 3007415"/>
                    <a:gd name="connsiteY1" fmla="*/ 55771 h 2911415"/>
                    <a:gd name="connsiteX2" fmla="*/ 3007415 w 3007415"/>
                    <a:gd name="connsiteY2" fmla="*/ 2911415 h 2911415"/>
                    <a:gd name="connsiteX3" fmla="*/ 148460 w 3007415"/>
                    <a:gd name="connsiteY3" fmla="*/ 2830326 h 2911415"/>
                    <a:gd name="connsiteX4" fmla="*/ 0 w 3007415"/>
                    <a:gd name="connsiteY4" fmla="*/ 0 h 2911415"/>
                    <a:gd name="connsiteX0" fmla="*/ 0 w 3007415"/>
                    <a:gd name="connsiteY0" fmla="*/ 0 h 2911415"/>
                    <a:gd name="connsiteX1" fmla="*/ 3007415 w 3007415"/>
                    <a:gd name="connsiteY1" fmla="*/ 55771 h 2911415"/>
                    <a:gd name="connsiteX2" fmla="*/ 3007415 w 3007415"/>
                    <a:gd name="connsiteY2" fmla="*/ 2911415 h 2911415"/>
                    <a:gd name="connsiteX3" fmla="*/ 148460 w 3007415"/>
                    <a:gd name="connsiteY3" fmla="*/ 2830326 h 2911415"/>
                    <a:gd name="connsiteX4" fmla="*/ 0 w 3007415"/>
                    <a:gd name="connsiteY4" fmla="*/ 0 h 2911415"/>
                    <a:gd name="connsiteX0" fmla="*/ 0 w 3007415"/>
                    <a:gd name="connsiteY0" fmla="*/ 0 h 2911415"/>
                    <a:gd name="connsiteX1" fmla="*/ 3007415 w 3007415"/>
                    <a:gd name="connsiteY1" fmla="*/ 55771 h 2911415"/>
                    <a:gd name="connsiteX2" fmla="*/ 3007415 w 3007415"/>
                    <a:gd name="connsiteY2" fmla="*/ 2911415 h 2911415"/>
                    <a:gd name="connsiteX3" fmla="*/ 152810 w 3007415"/>
                    <a:gd name="connsiteY3" fmla="*/ 2802085 h 2911415"/>
                    <a:gd name="connsiteX4" fmla="*/ 0 w 3007415"/>
                    <a:gd name="connsiteY4" fmla="*/ 0 h 2911415"/>
                    <a:gd name="connsiteX0" fmla="*/ 0 w 3007415"/>
                    <a:gd name="connsiteY0" fmla="*/ 0 h 2911415"/>
                    <a:gd name="connsiteX1" fmla="*/ 3007415 w 3007415"/>
                    <a:gd name="connsiteY1" fmla="*/ 55771 h 2911415"/>
                    <a:gd name="connsiteX2" fmla="*/ 3007415 w 3007415"/>
                    <a:gd name="connsiteY2" fmla="*/ 2911415 h 2911415"/>
                    <a:gd name="connsiteX3" fmla="*/ 152810 w 3007415"/>
                    <a:gd name="connsiteY3" fmla="*/ 2802085 h 2911415"/>
                    <a:gd name="connsiteX4" fmla="*/ 0 w 3007415"/>
                    <a:gd name="connsiteY4" fmla="*/ 0 h 2911415"/>
                    <a:gd name="connsiteX0" fmla="*/ 0 w 3007415"/>
                    <a:gd name="connsiteY0" fmla="*/ 0 h 2802085"/>
                    <a:gd name="connsiteX1" fmla="*/ 3007415 w 3007415"/>
                    <a:gd name="connsiteY1" fmla="*/ 55771 h 2802085"/>
                    <a:gd name="connsiteX2" fmla="*/ 2795981 w 3007415"/>
                    <a:gd name="connsiteY2" fmla="*/ 2782473 h 2802085"/>
                    <a:gd name="connsiteX3" fmla="*/ 152810 w 3007415"/>
                    <a:gd name="connsiteY3" fmla="*/ 2802085 h 2802085"/>
                    <a:gd name="connsiteX4" fmla="*/ 0 w 3007415"/>
                    <a:gd name="connsiteY4" fmla="*/ 0 h 2802085"/>
                    <a:gd name="connsiteX0" fmla="*/ 0 w 3007415"/>
                    <a:gd name="connsiteY0" fmla="*/ 0 h 2910528"/>
                    <a:gd name="connsiteX1" fmla="*/ 3007415 w 3007415"/>
                    <a:gd name="connsiteY1" fmla="*/ 55771 h 2910528"/>
                    <a:gd name="connsiteX2" fmla="*/ 2795981 w 3007415"/>
                    <a:gd name="connsiteY2" fmla="*/ 2782473 h 2910528"/>
                    <a:gd name="connsiteX3" fmla="*/ 152810 w 3007415"/>
                    <a:gd name="connsiteY3" fmla="*/ 2802085 h 2910528"/>
                    <a:gd name="connsiteX4" fmla="*/ 0 w 3007415"/>
                    <a:gd name="connsiteY4" fmla="*/ 0 h 2910528"/>
                    <a:gd name="connsiteX0" fmla="*/ 0 w 3016462"/>
                    <a:gd name="connsiteY0" fmla="*/ 0 h 2910528"/>
                    <a:gd name="connsiteX1" fmla="*/ 3007415 w 3016462"/>
                    <a:gd name="connsiteY1" fmla="*/ 55771 h 2910528"/>
                    <a:gd name="connsiteX2" fmla="*/ 2795981 w 3016462"/>
                    <a:gd name="connsiteY2" fmla="*/ 2782473 h 2910528"/>
                    <a:gd name="connsiteX3" fmla="*/ 152810 w 3016462"/>
                    <a:gd name="connsiteY3" fmla="*/ 2802085 h 2910528"/>
                    <a:gd name="connsiteX4" fmla="*/ 0 w 3016462"/>
                    <a:gd name="connsiteY4" fmla="*/ 0 h 2910528"/>
                    <a:gd name="connsiteX0" fmla="*/ 0 w 3064249"/>
                    <a:gd name="connsiteY0" fmla="*/ 0 h 2898641"/>
                    <a:gd name="connsiteX1" fmla="*/ 3007415 w 3064249"/>
                    <a:gd name="connsiteY1" fmla="*/ 55771 h 2898641"/>
                    <a:gd name="connsiteX2" fmla="*/ 2875643 w 3064249"/>
                    <a:gd name="connsiteY2" fmla="*/ 2765832 h 2898641"/>
                    <a:gd name="connsiteX3" fmla="*/ 152810 w 3064249"/>
                    <a:gd name="connsiteY3" fmla="*/ 2802085 h 2898641"/>
                    <a:gd name="connsiteX4" fmla="*/ 0 w 3064249"/>
                    <a:gd name="connsiteY4" fmla="*/ 0 h 2898641"/>
                    <a:gd name="connsiteX0" fmla="*/ 0 w 3070540"/>
                    <a:gd name="connsiteY0" fmla="*/ 0 h 2898641"/>
                    <a:gd name="connsiteX1" fmla="*/ 3007415 w 3070540"/>
                    <a:gd name="connsiteY1" fmla="*/ 55771 h 2898641"/>
                    <a:gd name="connsiteX2" fmla="*/ 2875643 w 3070540"/>
                    <a:gd name="connsiteY2" fmla="*/ 2765832 h 2898641"/>
                    <a:gd name="connsiteX3" fmla="*/ 152810 w 3070540"/>
                    <a:gd name="connsiteY3" fmla="*/ 2802085 h 2898641"/>
                    <a:gd name="connsiteX4" fmla="*/ 0 w 3070540"/>
                    <a:gd name="connsiteY4" fmla="*/ 0 h 2898641"/>
                    <a:gd name="connsiteX0" fmla="*/ 0 w 3050496"/>
                    <a:gd name="connsiteY0" fmla="*/ 0 h 2831008"/>
                    <a:gd name="connsiteX1" fmla="*/ 3007415 w 3050496"/>
                    <a:gd name="connsiteY1" fmla="*/ 55771 h 2831008"/>
                    <a:gd name="connsiteX2" fmla="*/ 2844527 w 3050496"/>
                    <a:gd name="connsiteY2" fmla="*/ 2655027 h 2831008"/>
                    <a:gd name="connsiteX3" fmla="*/ 152810 w 3050496"/>
                    <a:gd name="connsiteY3" fmla="*/ 2802085 h 2831008"/>
                    <a:gd name="connsiteX4" fmla="*/ 0 w 3050496"/>
                    <a:gd name="connsiteY4" fmla="*/ 0 h 2831008"/>
                    <a:gd name="connsiteX0" fmla="*/ 0 w 3083026"/>
                    <a:gd name="connsiteY0" fmla="*/ 0 h 2802085"/>
                    <a:gd name="connsiteX1" fmla="*/ 3007415 w 3083026"/>
                    <a:gd name="connsiteY1" fmla="*/ 55771 h 2802085"/>
                    <a:gd name="connsiteX2" fmla="*/ 2894153 w 3083026"/>
                    <a:gd name="connsiteY2" fmla="*/ 2551842 h 2802085"/>
                    <a:gd name="connsiteX3" fmla="*/ 152810 w 3083026"/>
                    <a:gd name="connsiteY3" fmla="*/ 2802085 h 2802085"/>
                    <a:gd name="connsiteX4" fmla="*/ 0 w 3083026"/>
                    <a:gd name="connsiteY4" fmla="*/ 0 h 2802085"/>
                    <a:gd name="connsiteX0" fmla="*/ 0 w 3077100"/>
                    <a:gd name="connsiteY0" fmla="*/ 0 h 2839147"/>
                    <a:gd name="connsiteX1" fmla="*/ 3007415 w 3077100"/>
                    <a:gd name="connsiteY1" fmla="*/ 55771 h 2839147"/>
                    <a:gd name="connsiteX2" fmla="*/ 2885440 w 3077100"/>
                    <a:gd name="connsiteY2" fmla="*/ 2670966 h 2839147"/>
                    <a:gd name="connsiteX3" fmla="*/ 152810 w 3077100"/>
                    <a:gd name="connsiteY3" fmla="*/ 2802085 h 2839147"/>
                    <a:gd name="connsiteX4" fmla="*/ 0 w 3077100"/>
                    <a:gd name="connsiteY4" fmla="*/ 0 h 2839147"/>
                    <a:gd name="connsiteX0" fmla="*/ 0 w 3084012"/>
                    <a:gd name="connsiteY0" fmla="*/ 0 h 2810619"/>
                    <a:gd name="connsiteX1" fmla="*/ 3007415 w 3084012"/>
                    <a:gd name="connsiteY1" fmla="*/ 55771 h 2810619"/>
                    <a:gd name="connsiteX2" fmla="*/ 2895591 w 3084012"/>
                    <a:gd name="connsiteY2" fmla="*/ 2605068 h 2810619"/>
                    <a:gd name="connsiteX3" fmla="*/ 152810 w 3084012"/>
                    <a:gd name="connsiteY3" fmla="*/ 2802085 h 2810619"/>
                    <a:gd name="connsiteX4" fmla="*/ 0 w 3084012"/>
                    <a:gd name="connsiteY4" fmla="*/ 0 h 2810619"/>
                    <a:gd name="connsiteX0" fmla="*/ 0 w 3108841"/>
                    <a:gd name="connsiteY0" fmla="*/ 0 h 2802085"/>
                    <a:gd name="connsiteX1" fmla="*/ 3007415 w 3108841"/>
                    <a:gd name="connsiteY1" fmla="*/ 55771 h 2802085"/>
                    <a:gd name="connsiteX2" fmla="*/ 2930854 w 3108841"/>
                    <a:gd name="connsiteY2" fmla="*/ 2501276 h 2802085"/>
                    <a:gd name="connsiteX3" fmla="*/ 152810 w 3108841"/>
                    <a:gd name="connsiteY3" fmla="*/ 2802085 h 2802085"/>
                    <a:gd name="connsiteX4" fmla="*/ 0 w 3108841"/>
                    <a:gd name="connsiteY4" fmla="*/ 0 h 2802085"/>
                    <a:gd name="connsiteX0" fmla="*/ 0 w 3073089"/>
                    <a:gd name="connsiteY0" fmla="*/ 0 h 2802085"/>
                    <a:gd name="connsiteX1" fmla="*/ 3007415 w 3073089"/>
                    <a:gd name="connsiteY1" fmla="*/ 55771 h 2802085"/>
                    <a:gd name="connsiteX2" fmla="*/ 2879470 w 3073089"/>
                    <a:gd name="connsiteY2" fmla="*/ 2334344 h 2802085"/>
                    <a:gd name="connsiteX3" fmla="*/ 152810 w 3073089"/>
                    <a:gd name="connsiteY3" fmla="*/ 2802085 h 2802085"/>
                    <a:gd name="connsiteX4" fmla="*/ 0 w 3073089"/>
                    <a:gd name="connsiteY4" fmla="*/ 0 h 2802085"/>
                    <a:gd name="connsiteX0" fmla="*/ 0 w 3142862"/>
                    <a:gd name="connsiteY0" fmla="*/ 0 h 2802085"/>
                    <a:gd name="connsiteX1" fmla="*/ 3007415 w 3142862"/>
                    <a:gd name="connsiteY1" fmla="*/ 55771 h 2802085"/>
                    <a:gd name="connsiteX2" fmla="*/ 2879470 w 3142862"/>
                    <a:gd name="connsiteY2" fmla="*/ 2334344 h 2802085"/>
                    <a:gd name="connsiteX3" fmla="*/ 152810 w 3142862"/>
                    <a:gd name="connsiteY3" fmla="*/ 2802085 h 2802085"/>
                    <a:gd name="connsiteX4" fmla="*/ 0 w 3142862"/>
                    <a:gd name="connsiteY4" fmla="*/ 0 h 2802085"/>
                    <a:gd name="connsiteX0" fmla="*/ 0 w 3142862"/>
                    <a:gd name="connsiteY0" fmla="*/ 0 h 2860388"/>
                    <a:gd name="connsiteX1" fmla="*/ 3007415 w 3142862"/>
                    <a:gd name="connsiteY1" fmla="*/ 55771 h 2860388"/>
                    <a:gd name="connsiteX2" fmla="*/ 2879470 w 3142862"/>
                    <a:gd name="connsiteY2" fmla="*/ 2334344 h 2860388"/>
                    <a:gd name="connsiteX3" fmla="*/ 187196 w 3142862"/>
                    <a:gd name="connsiteY3" fmla="*/ 2860388 h 2860388"/>
                    <a:gd name="connsiteX4" fmla="*/ 0 w 3142862"/>
                    <a:gd name="connsiteY4" fmla="*/ 0 h 2860388"/>
                    <a:gd name="connsiteX0" fmla="*/ 0 w 3142862"/>
                    <a:gd name="connsiteY0" fmla="*/ 0 h 2876373"/>
                    <a:gd name="connsiteX1" fmla="*/ 3007415 w 3142862"/>
                    <a:gd name="connsiteY1" fmla="*/ 55771 h 2876373"/>
                    <a:gd name="connsiteX2" fmla="*/ 2879470 w 3142862"/>
                    <a:gd name="connsiteY2" fmla="*/ 2334344 h 2876373"/>
                    <a:gd name="connsiteX3" fmla="*/ 187196 w 3142862"/>
                    <a:gd name="connsiteY3" fmla="*/ 2860388 h 2876373"/>
                    <a:gd name="connsiteX4" fmla="*/ 0 w 3142862"/>
                    <a:gd name="connsiteY4" fmla="*/ 0 h 2876373"/>
                    <a:gd name="connsiteX0" fmla="*/ 0 w 3142862"/>
                    <a:gd name="connsiteY0" fmla="*/ 0 h 2869960"/>
                    <a:gd name="connsiteX1" fmla="*/ 3007415 w 3142862"/>
                    <a:gd name="connsiteY1" fmla="*/ 55771 h 2869960"/>
                    <a:gd name="connsiteX2" fmla="*/ 2879470 w 3142862"/>
                    <a:gd name="connsiteY2" fmla="*/ 2334344 h 2869960"/>
                    <a:gd name="connsiteX3" fmla="*/ 187196 w 3142862"/>
                    <a:gd name="connsiteY3" fmla="*/ 2860388 h 2869960"/>
                    <a:gd name="connsiteX4" fmla="*/ 0 w 3142862"/>
                    <a:gd name="connsiteY4" fmla="*/ 0 h 2869960"/>
                    <a:gd name="connsiteX0" fmla="*/ 0 w 3142862"/>
                    <a:gd name="connsiteY0" fmla="*/ 0 h 2875403"/>
                    <a:gd name="connsiteX1" fmla="*/ 3007415 w 3142862"/>
                    <a:gd name="connsiteY1" fmla="*/ 55771 h 2875403"/>
                    <a:gd name="connsiteX2" fmla="*/ 2879470 w 3142862"/>
                    <a:gd name="connsiteY2" fmla="*/ 2334344 h 2875403"/>
                    <a:gd name="connsiteX3" fmla="*/ 187196 w 3142862"/>
                    <a:gd name="connsiteY3" fmla="*/ 2860388 h 2875403"/>
                    <a:gd name="connsiteX4" fmla="*/ 0 w 3142862"/>
                    <a:gd name="connsiteY4" fmla="*/ 0 h 2875403"/>
                    <a:gd name="connsiteX0" fmla="*/ 0 w 3155056"/>
                    <a:gd name="connsiteY0" fmla="*/ 0 h 2875403"/>
                    <a:gd name="connsiteX1" fmla="*/ 3007415 w 3155056"/>
                    <a:gd name="connsiteY1" fmla="*/ 55771 h 2875403"/>
                    <a:gd name="connsiteX2" fmla="*/ 2879470 w 3155056"/>
                    <a:gd name="connsiteY2" fmla="*/ 2334344 h 2875403"/>
                    <a:gd name="connsiteX3" fmla="*/ 187196 w 3155056"/>
                    <a:gd name="connsiteY3" fmla="*/ 2860388 h 2875403"/>
                    <a:gd name="connsiteX4" fmla="*/ 0 w 3155056"/>
                    <a:gd name="connsiteY4" fmla="*/ 0 h 2875403"/>
                    <a:gd name="connsiteX0" fmla="*/ 0 w 3111070"/>
                    <a:gd name="connsiteY0" fmla="*/ 0 h 2875403"/>
                    <a:gd name="connsiteX1" fmla="*/ 3007415 w 3111070"/>
                    <a:gd name="connsiteY1" fmla="*/ 55771 h 2875403"/>
                    <a:gd name="connsiteX2" fmla="*/ 2879470 w 3111070"/>
                    <a:gd name="connsiteY2" fmla="*/ 2334344 h 2875403"/>
                    <a:gd name="connsiteX3" fmla="*/ 187196 w 3111070"/>
                    <a:gd name="connsiteY3" fmla="*/ 2860388 h 2875403"/>
                    <a:gd name="connsiteX4" fmla="*/ 0 w 3111070"/>
                    <a:gd name="connsiteY4" fmla="*/ 0 h 2875403"/>
                    <a:gd name="connsiteX0" fmla="*/ 0 w 3116300"/>
                    <a:gd name="connsiteY0" fmla="*/ 0 h 2875403"/>
                    <a:gd name="connsiteX1" fmla="*/ 3007415 w 3116300"/>
                    <a:gd name="connsiteY1" fmla="*/ 55771 h 2875403"/>
                    <a:gd name="connsiteX2" fmla="*/ 2879470 w 3116300"/>
                    <a:gd name="connsiteY2" fmla="*/ 2334344 h 2875403"/>
                    <a:gd name="connsiteX3" fmla="*/ 187196 w 3116300"/>
                    <a:gd name="connsiteY3" fmla="*/ 2860388 h 2875403"/>
                    <a:gd name="connsiteX4" fmla="*/ 0 w 3116300"/>
                    <a:gd name="connsiteY4" fmla="*/ 0 h 28754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16300" h="2875403">
                      <a:moveTo>
                        <a:pt x="0" y="0"/>
                      </a:moveTo>
                      <a:cubicBezTo>
                        <a:pt x="1127017" y="85961"/>
                        <a:pt x="2004943" y="37181"/>
                        <a:pt x="3007415" y="55771"/>
                      </a:cubicBezTo>
                      <a:cubicBezTo>
                        <a:pt x="2936937" y="964672"/>
                        <a:pt x="3368549" y="2290401"/>
                        <a:pt x="2879470" y="2334344"/>
                      </a:cubicBezTo>
                      <a:cubicBezTo>
                        <a:pt x="2708049" y="2614029"/>
                        <a:pt x="1197859" y="2950916"/>
                        <a:pt x="187196" y="2860388"/>
                      </a:cubicBezTo>
                      <a:cubicBezTo>
                        <a:pt x="13901" y="1782226"/>
                        <a:pt x="148001" y="804419"/>
                        <a:pt x="0" y="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6" name="Triangle rectangle 7"/>
                <p:cNvSpPr/>
                <p:nvPr/>
              </p:nvSpPr>
              <p:spPr>
                <a:xfrm rot="14260875">
                  <a:off x="6185180" y="3089786"/>
                  <a:ext cx="337253" cy="1519274"/>
                </a:xfrm>
                <a:custGeom>
                  <a:avLst/>
                  <a:gdLst>
                    <a:gd name="connsiteX0" fmla="*/ 0 w 360040"/>
                    <a:gd name="connsiteY0" fmla="*/ 1205112 h 1205112"/>
                    <a:gd name="connsiteX1" fmla="*/ 0 w 360040"/>
                    <a:gd name="connsiteY1" fmla="*/ 0 h 1205112"/>
                    <a:gd name="connsiteX2" fmla="*/ 360040 w 360040"/>
                    <a:gd name="connsiteY2" fmla="*/ 1205112 h 1205112"/>
                    <a:gd name="connsiteX3" fmla="*/ 0 w 360040"/>
                    <a:gd name="connsiteY3" fmla="*/ 1205112 h 1205112"/>
                    <a:gd name="connsiteX0" fmla="*/ 0 w 284031"/>
                    <a:gd name="connsiteY0" fmla="*/ 1205112 h 1205112"/>
                    <a:gd name="connsiteX1" fmla="*/ 0 w 284031"/>
                    <a:gd name="connsiteY1" fmla="*/ 0 h 1205112"/>
                    <a:gd name="connsiteX2" fmla="*/ 284031 w 284031"/>
                    <a:gd name="connsiteY2" fmla="*/ 826409 h 1205112"/>
                    <a:gd name="connsiteX3" fmla="*/ 0 w 284031"/>
                    <a:gd name="connsiteY3" fmla="*/ 1205112 h 1205112"/>
                    <a:gd name="connsiteX0" fmla="*/ 0 w 366580"/>
                    <a:gd name="connsiteY0" fmla="*/ 1205112 h 1205112"/>
                    <a:gd name="connsiteX1" fmla="*/ 0 w 366580"/>
                    <a:gd name="connsiteY1" fmla="*/ 0 h 1205112"/>
                    <a:gd name="connsiteX2" fmla="*/ 366580 w 366580"/>
                    <a:gd name="connsiteY2" fmla="*/ 963165 h 1205112"/>
                    <a:gd name="connsiteX3" fmla="*/ 0 w 366580"/>
                    <a:gd name="connsiteY3" fmla="*/ 1205112 h 1205112"/>
                    <a:gd name="connsiteX0" fmla="*/ 0 w 366580"/>
                    <a:gd name="connsiteY0" fmla="*/ 1205112 h 1205112"/>
                    <a:gd name="connsiteX1" fmla="*/ 0 w 366580"/>
                    <a:gd name="connsiteY1" fmla="*/ 0 h 1205112"/>
                    <a:gd name="connsiteX2" fmla="*/ 366580 w 366580"/>
                    <a:gd name="connsiteY2" fmla="*/ 963165 h 1205112"/>
                    <a:gd name="connsiteX3" fmla="*/ 0 w 366580"/>
                    <a:gd name="connsiteY3" fmla="*/ 1205112 h 1205112"/>
                    <a:gd name="connsiteX0" fmla="*/ 0 w 375287"/>
                    <a:gd name="connsiteY0" fmla="*/ 1227782 h 1227782"/>
                    <a:gd name="connsiteX1" fmla="*/ 8707 w 375287"/>
                    <a:gd name="connsiteY1" fmla="*/ 0 h 1227782"/>
                    <a:gd name="connsiteX2" fmla="*/ 375287 w 375287"/>
                    <a:gd name="connsiteY2" fmla="*/ 963165 h 1227782"/>
                    <a:gd name="connsiteX3" fmla="*/ 0 w 375287"/>
                    <a:gd name="connsiteY3" fmla="*/ 1227782 h 1227782"/>
                    <a:gd name="connsiteX0" fmla="*/ 0 w 375287"/>
                    <a:gd name="connsiteY0" fmla="*/ 1227782 h 1227782"/>
                    <a:gd name="connsiteX1" fmla="*/ 8707 w 375287"/>
                    <a:gd name="connsiteY1" fmla="*/ 0 h 1227782"/>
                    <a:gd name="connsiteX2" fmla="*/ 375287 w 375287"/>
                    <a:gd name="connsiteY2" fmla="*/ 963165 h 1227782"/>
                    <a:gd name="connsiteX3" fmla="*/ 0 w 375287"/>
                    <a:gd name="connsiteY3" fmla="*/ 1227782 h 1227782"/>
                    <a:gd name="connsiteX0" fmla="*/ 0 w 375287"/>
                    <a:gd name="connsiteY0" fmla="*/ 1227782 h 1227782"/>
                    <a:gd name="connsiteX1" fmla="*/ 8707 w 375287"/>
                    <a:gd name="connsiteY1" fmla="*/ 0 h 1227782"/>
                    <a:gd name="connsiteX2" fmla="*/ 375287 w 375287"/>
                    <a:gd name="connsiteY2" fmla="*/ 963165 h 1227782"/>
                    <a:gd name="connsiteX3" fmla="*/ 0 w 375287"/>
                    <a:gd name="connsiteY3" fmla="*/ 1227782 h 1227782"/>
                    <a:gd name="connsiteX0" fmla="*/ 0 w 375287"/>
                    <a:gd name="connsiteY0" fmla="*/ 1227782 h 1227782"/>
                    <a:gd name="connsiteX1" fmla="*/ 8707 w 375287"/>
                    <a:gd name="connsiteY1" fmla="*/ 0 h 1227782"/>
                    <a:gd name="connsiteX2" fmla="*/ 375287 w 375287"/>
                    <a:gd name="connsiteY2" fmla="*/ 963165 h 1227782"/>
                    <a:gd name="connsiteX3" fmla="*/ 0 w 375287"/>
                    <a:gd name="connsiteY3" fmla="*/ 1227782 h 1227782"/>
                    <a:gd name="connsiteX0" fmla="*/ 0 w 375287"/>
                    <a:gd name="connsiteY0" fmla="*/ 1227782 h 1227782"/>
                    <a:gd name="connsiteX1" fmla="*/ 8707 w 375287"/>
                    <a:gd name="connsiteY1" fmla="*/ 0 h 1227782"/>
                    <a:gd name="connsiteX2" fmla="*/ 375287 w 375287"/>
                    <a:gd name="connsiteY2" fmla="*/ 963165 h 1227782"/>
                    <a:gd name="connsiteX3" fmla="*/ 0 w 375287"/>
                    <a:gd name="connsiteY3" fmla="*/ 1227782 h 1227782"/>
                    <a:gd name="connsiteX0" fmla="*/ 0 w 375287"/>
                    <a:gd name="connsiteY0" fmla="*/ 1227782 h 1227782"/>
                    <a:gd name="connsiteX1" fmla="*/ 8707 w 375287"/>
                    <a:gd name="connsiteY1" fmla="*/ 0 h 1227782"/>
                    <a:gd name="connsiteX2" fmla="*/ 375287 w 375287"/>
                    <a:gd name="connsiteY2" fmla="*/ 963165 h 1227782"/>
                    <a:gd name="connsiteX3" fmla="*/ 0 w 375287"/>
                    <a:gd name="connsiteY3" fmla="*/ 1227782 h 1227782"/>
                    <a:gd name="connsiteX0" fmla="*/ 126017 w 501304"/>
                    <a:gd name="connsiteY0" fmla="*/ 1227782 h 1227782"/>
                    <a:gd name="connsiteX1" fmla="*/ 134724 w 501304"/>
                    <a:gd name="connsiteY1" fmla="*/ 0 h 1227782"/>
                    <a:gd name="connsiteX2" fmla="*/ 501304 w 501304"/>
                    <a:gd name="connsiteY2" fmla="*/ 963165 h 1227782"/>
                    <a:gd name="connsiteX3" fmla="*/ 126017 w 501304"/>
                    <a:gd name="connsiteY3" fmla="*/ 1227782 h 1227782"/>
                    <a:gd name="connsiteX0" fmla="*/ 129311 w 504598"/>
                    <a:gd name="connsiteY0" fmla="*/ 1227782 h 1227782"/>
                    <a:gd name="connsiteX1" fmla="*/ 138018 w 504598"/>
                    <a:gd name="connsiteY1" fmla="*/ 0 h 1227782"/>
                    <a:gd name="connsiteX2" fmla="*/ 504598 w 504598"/>
                    <a:gd name="connsiteY2" fmla="*/ 963165 h 1227782"/>
                    <a:gd name="connsiteX3" fmla="*/ 129311 w 504598"/>
                    <a:gd name="connsiteY3" fmla="*/ 1227782 h 1227782"/>
                    <a:gd name="connsiteX0" fmla="*/ 122131 w 497418"/>
                    <a:gd name="connsiteY0" fmla="*/ 1406841 h 1406841"/>
                    <a:gd name="connsiteX1" fmla="*/ 159583 w 497418"/>
                    <a:gd name="connsiteY1" fmla="*/ 0 h 1406841"/>
                    <a:gd name="connsiteX2" fmla="*/ 497418 w 497418"/>
                    <a:gd name="connsiteY2" fmla="*/ 1142224 h 1406841"/>
                    <a:gd name="connsiteX3" fmla="*/ 122131 w 497418"/>
                    <a:gd name="connsiteY3" fmla="*/ 1406841 h 1406841"/>
                    <a:gd name="connsiteX0" fmla="*/ 134513 w 509800"/>
                    <a:gd name="connsiteY0" fmla="*/ 1406841 h 1406841"/>
                    <a:gd name="connsiteX1" fmla="*/ 171965 w 509800"/>
                    <a:gd name="connsiteY1" fmla="*/ 0 h 1406841"/>
                    <a:gd name="connsiteX2" fmla="*/ 509800 w 509800"/>
                    <a:gd name="connsiteY2" fmla="*/ 1142224 h 1406841"/>
                    <a:gd name="connsiteX3" fmla="*/ 134513 w 509800"/>
                    <a:gd name="connsiteY3" fmla="*/ 1406841 h 1406841"/>
                    <a:gd name="connsiteX0" fmla="*/ 134513 w 509800"/>
                    <a:gd name="connsiteY0" fmla="*/ 1406841 h 1406841"/>
                    <a:gd name="connsiteX1" fmla="*/ 171965 w 509800"/>
                    <a:gd name="connsiteY1" fmla="*/ 0 h 1406841"/>
                    <a:gd name="connsiteX2" fmla="*/ 509800 w 509800"/>
                    <a:gd name="connsiteY2" fmla="*/ 1142224 h 1406841"/>
                    <a:gd name="connsiteX3" fmla="*/ 134513 w 509800"/>
                    <a:gd name="connsiteY3" fmla="*/ 1406841 h 1406841"/>
                    <a:gd name="connsiteX0" fmla="*/ 134513 w 403203"/>
                    <a:gd name="connsiteY0" fmla="*/ 1406841 h 1406841"/>
                    <a:gd name="connsiteX1" fmla="*/ 171965 w 403203"/>
                    <a:gd name="connsiteY1" fmla="*/ 0 h 1406841"/>
                    <a:gd name="connsiteX2" fmla="*/ 403203 w 403203"/>
                    <a:gd name="connsiteY2" fmla="*/ 1117809 h 1406841"/>
                    <a:gd name="connsiteX3" fmla="*/ 134513 w 403203"/>
                    <a:gd name="connsiteY3" fmla="*/ 1406841 h 1406841"/>
                    <a:gd name="connsiteX0" fmla="*/ 134513 w 412457"/>
                    <a:gd name="connsiteY0" fmla="*/ 1406841 h 1406841"/>
                    <a:gd name="connsiteX1" fmla="*/ 171965 w 412457"/>
                    <a:gd name="connsiteY1" fmla="*/ 0 h 1406841"/>
                    <a:gd name="connsiteX2" fmla="*/ 412456 w 412457"/>
                    <a:gd name="connsiteY2" fmla="*/ 1149013 h 1406841"/>
                    <a:gd name="connsiteX3" fmla="*/ 134513 w 412457"/>
                    <a:gd name="connsiteY3" fmla="*/ 1406841 h 1406841"/>
                    <a:gd name="connsiteX0" fmla="*/ 134513 w 412456"/>
                    <a:gd name="connsiteY0" fmla="*/ 1406841 h 1406841"/>
                    <a:gd name="connsiteX1" fmla="*/ 171965 w 412456"/>
                    <a:gd name="connsiteY1" fmla="*/ 0 h 1406841"/>
                    <a:gd name="connsiteX2" fmla="*/ 412456 w 412456"/>
                    <a:gd name="connsiteY2" fmla="*/ 1149013 h 1406841"/>
                    <a:gd name="connsiteX3" fmla="*/ 134513 w 412456"/>
                    <a:gd name="connsiteY3" fmla="*/ 1406841 h 1406841"/>
                    <a:gd name="connsiteX0" fmla="*/ 134513 w 412456"/>
                    <a:gd name="connsiteY0" fmla="*/ 1406841 h 1406841"/>
                    <a:gd name="connsiteX1" fmla="*/ 171965 w 412456"/>
                    <a:gd name="connsiteY1" fmla="*/ 0 h 1406841"/>
                    <a:gd name="connsiteX2" fmla="*/ 412456 w 412456"/>
                    <a:gd name="connsiteY2" fmla="*/ 1149013 h 1406841"/>
                    <a:gd name="connsiteX3" fmla="*/ 134513 w 412456"/>
                    <a:gd name="connsiteY3" fmla="*/ 1406841 h 1406841"/>
                    <a:gd name="connsiteX0" fmla="*/ 140084 w 398701"/>
                    <a:gd name="connsiteY0" fmla="*/ 1442880 h 1442880"/>
                    <a:gd name="connsiteX1" fmla="*/ 158210 w 398701"/>
                    <a:gd name="connsiteY1" fmla="*/ 0 h 1442880"/>
                    <a:gd name="connsiteX2" fmla="*/ 398701 w 398701"/>
                    <a:gd name="connsiteY2" fmla="*/ 1149013 h 1442880"/>
                    <a:gd name="connsiteX3" fmla="*/ 140084 w 398701"/>
                    <a:gd name="connsiteY3" fmla="*/ 1442880 h 1442880"/>
                    <a:gd name="connsiteX0" fmla="*/ 163454 w 422071"/>
                    <a:gd name="connsiteY0" fmla="*/ 1442880 h 1442880"/>
                    <a:gd name="connsiteX1" fmla="*/ 181580 w 422071"/>
                    <a:gd name="connsiteY1" fmla="*/ 0 h 1442880"/>
                    <a:gd name="connsiteX2" fmla="*/ 422071 w 422071"/>
                    <a:gd name="connsiteY2" fmla="*/ 1149013 h 1442880"/>
                    <a:gd name="connsiteX3" fmla="*/ 163454 w 422071"/>
                    <a:gd name="connsiteY3" fmla="*/ 1442880 h 1442880"/>
                    <a:gd name="connsiteX0" fmla="*/ 163454 w 422071"/>
                    <a:gd name="connsiteY0" fmla="*/ 1442880 h 1442880"/>
                    <a:gd name="connsiteX1" fmla="*/ 181580 w 422071"/>
                    <a:gd name="connsiteY1" fmla="*/ 0 h 1442880"/>
                    <a:gd name="connsiteX2" fmla="*/ 422071 w 422071"/>
                    <a:gd name="connsiteY2" fmla="*/ 1149013 h 1442880"/>
                    <a:gd name="connsiteX3" fmla="*/ 163454 w 422071"/>
                    <a:gd name="connsiteY3" fmla="*/ 1442880 h 144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2071" h="1442880">
                      <a:moveTo>
                        <a:pt x="163454" y="1442880"/>
                      </a:moveTo>
                      <a:cubicBezTo>
                        <a:pt x="-176501" y="1226284"/>
                        <a:pt x="107547" y="307905"/>
                        <a:pt x="181580" y="0"/>
                      </a:cubicBezTo>
                      <a:cubicBezTo>
                        <a:pt x="115191" y="556789"/>
                        <a:pt x="137346" y="827855"/>
                        <a:pt x="422071" y="1149013"/>
                      </a:cubicBezTo>
                      <a:cubicBezTo>
                        <a:pt x="129579" y="963158"/>
                        <a:pt x="66208" y="1301405"/>
                        <a:pt x="163454" y="144288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B0F0">
                        <a:shade val="30000"/>
                        <a:satMod val="115000"/>
                      </a:srgbClr>
                    </a:gs>
                    <a:gs pos="50000">
                      <a:srgbClr val="00B0F0">
                        <a:shade val="67500"/>
                        <a:satMod val="115000"/>
                      </a:srgbClr>
                    </a:gs>
                    <a:gs pos="100000">
                      <a:srgbClr val="00B0F0">
                        <a:shade val="100000"/>
                        <a:satMod val="115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54" name="Rectangle 1"/>
              <p:cNvSpPr/>
              <p:nvPr/>
            </p:nvSpPr>
            <p:spPr>
              <a:xfrm rot="21081215">
                <a:off x="718272" y="2301870"/>
                <a:ext cx="3004844" cy="453127"/>
              </a:xfrm>
              <a:custGeom>
                <a:avLst/>
                <a:gdLst>
                  <a:gd name="connsiteX0" fmla="*/ 0 w 2972903"/>
                  <a:gd name="connsiteY0" fmla="*/ 0 h 432048"/>
                  <a:gd name="connsiteX1" fmla="*/ 2972903 w 2972903"/>
                  <a:gd name="connsiteY1" fmla="*/ 0 h 432048"/>
                  <a:gd name="connsiteX2" fmla="*/ 2972903 w 2972903"/>
                  <a:gd name="connsiteY2" fmla="*/ 432048 h 432048"/>
                  <a:gd name="connsiteX3" fmla="*/ 0 w 2972903"/>
                  <a:gd name="connsiteY3" fmla="*/ 432048 h 432048"/>
                  <a:gd name="connsiteX4" fmla="*/ 0 w 2972903"/>
                  <a:gd name="connsiteY4" fmla="*/ 0 h 432048"/>
                  <a:gd name="connsiteX0" fmla="*/ 0 w 2995014"/>
                  <a:gd name="connsiteY0" fmla="*/ 0 h 445045"/>
                  <a:gd name="connsiteX1" fmla="*/ 2995014 w 2995014"/>
                  <a:gd name="connsiteY1" fmla="*/ 12997 h 445045"/>
                  <a:gd name="connsiteX2" fmla="*/ 2995014 w 2995014"/>
                  <a:gd name="connsiteY2" fmla="*/ 445045 h 445045"/>
                  <a:gd name="connsiteX3" fmla="*/ 22111 w 2995014"/>
                  <a:gd name="connsiteY3" fmla="*/ 445045 h 445045"/>
                  <a:gd name="connsiteX4" fmla="*/ 0 w 2995014"/>
                  <a:gd name="connsiteY4" fmla="*/ 0 h 445045"/>
                  <a:gd name="connsiteX0" fmla="*/ 0 w 2995014"/>
                  <a:gd name="connsiteY0" fmla="*/ 0 h 452411"/>
                  <a:gd name="connsiteX1" fmla="*/ 2995014 w 2995014"/>
                  <a:gd name="connsiteY1" fmla="*/ 12997 h 452411"/>
                  <a:gd name="connsiteX2" fmla="*/ 2995014 w 2995014"/>
                  <a:gd name="connsiteY2" fmla="*/ 445045 h 452411"/>
                  <a:gd name="connsiteX3" fmla="*/ 54711 w 2995014"/>
                  <a:gd name="connsiteY3" fmla="*/ 452411 h 452411"/>
                  <a:gd name="connsiteX4" fmla="*/ 0 w 2995014"/>
                  <a:gd name="connsiteY4" fmla="*/ 0 h 452411"/>
                  <a:gd name="connsiteX0" fmla="*/ 0 w 2995014"/>
                  <a:gd name="connsiteY0" fmla="*/ 0 h 452411"/>
                  <a:gd name="connsiteX1" fmla="*/ 2995014 w 2995014"/>
                  <a:gd name="connsiteY1" fmla="*/ 12997 h 452411"/>
                  <a:gd name="connsiteX2" fmla="*/ 2995014 w 2995014"/>
                  <a:gd name="connsiteY2" fmla="*/ 445045 h 452411"/>
                  <a:gd name="connsiteX3" fmla="*/ 54711 w 2995014"/>
                  <a:gd name="connsiteY3" fmla="*/ 452411 h 452411"/>
                  <a:gd name="connsiteX4" fmla="*/ 0 w 2995014"/>
                  <a:gd name="connsiteY4" fmla="*/ 0 h 452411"/>
                  <a:gd name="connsiteX0" fmla="*/ 0 w 2995014"/>
                  <a:gd name="connsiteY0" fmla="*/ 0 h 452411"/>
                  <a:gd name="connsiteX1" fmla="*/ 2995014 w 2995014"/>
                  <a:gd name="connsiteY1" fmla="*/ 12997 h 452411"/>
                  <a:gd name="connsiteX2" fmla="*/ 2995014 w 2995014"/>
                  <a:gd name="connsiteY2" fmla="*/ 445045 h 452411"/>
                  <a:gd name="connsiteX3" fmla="*/ 54711 w 2995014"/>
                  <a:gd name="connsiteY3" fmla="*/ 452411 h 452411"/>
                  <a:gd name="connsiteX4" fmla="*/ 0 w 2995014"/>
                  <a:gd name="connsiteY4" fmla="*/ 0 h 452411"/>
                  <a:gd name="connsiteX0" fmla="*/ 0 w 2995014"/>
                  <a:gd name="connsiteY0" fmla="*/ 0 h 452411"/>
                  <a:gd name="connsiteX1" fmla="*/ 2995014 w 2995014"/>
                  <a:gd name="connsiteY1" fmla="*/ 12997 h 452411"/>
                  <a:gd name="connsiteX2" fmla="*/ 2995014 w 2995014"/>
                  <a:gd name="connsiteY2" fmla="*/ 445045 h 452411"/>
                  <a:gd name="connsiteX3" fmla="*/ 54711 w 2995014"/>
                  <a:gd name="connsiteY3" fmla="*/ 452411 h 452411"/>
                  <a:gd name="connsiteX4" fmla="*/ 0 w 2995014"/>
                  <a:gd name="connsiteY4" fmla="*/ 0 h 452411"/>
                  <a:gd name="connsiteX0" fmla="*/ 0 w 2995014"/>
                  <a:gd name="connsiteY0" fmla="*/ 0 h 452411"/>
                  <a:gd name="connsiteX1" fmla="*/ 2995014 w 2995014"/>
                  <a:gd name="connsiteY1" fmla="*/ 12997 h 452411"/>
                  <a:gd name="connsiteX2" fmla="*/ 2995014 w 2995014"/>
                  <a:gd name="connsiteY2" fmla="*/ 445045 h 452411"/>
                  <a:gd name="connsiteX3" fmla="*/ 54711 w 2995014"/>
                  <a:gd name="connsiteY3" fmla="*/ 452411 h 452411"/>
                  <a:gd name="connsiteX4" fmla="*/ 0 w 2995014"/>
                  <a:gd name="connsiteY4" fmla="*/ 0 h 452411"/>
                  <a:gd name="connsiteX0" fmla="*/ 0 w 3000135"/>
                  <a:gd name="connsiteY0" fmla="*/ 0 h 452411"/>
                  <a:gd name="connsiteX1" fmla="*/ 3000135 w 3000135"/>
                  <a:gd name="connsiteY1" fmla="*/ 42680 h 452411"/>
                  <a:gd name="connsiteX2" fmla="*/ 2995014 w 3000135"/>
                  <a:gd name="connsiteY2" fmla="*/ 445045 h 452411"/>
                  <a:gd name="connsiteX3" fmla="*/ 54711 w 3000135"/>
                  <a:gd name="connsiteY3" fmla="*/ 452411 h 452411"/>
                  <a:gd name="connsiteX4" fmla="*/ 0 w 3000135"/>
                  <a:gd name="connsiteY4" fmla="*/ 0 h 452411"/>
                  <a:gd name="connsiteX0" fmla="*/ 0 w 3000135"/>
                  <a:gd name="connsiteY0" fmla="*/ 0 h 452411"/>
                  <a:gd name="connsiteX1" fmla="*/ 3000135 w 3000135"/>
                  <a:gd name="connsiteY1" fmla="*/ 42680 h 452411"/>
                  <a:gd name="connsiteX2" fmla="*/ 2995014 w 3000135"/>
                  <a:gd name="connsiteY2" fmla="*/ 445045 h 452411"/>
                  <a:gd name="connsiteX3" fmla="*/ 54711 w 3000135"/>
                  <a:gd name="connsiteY3" fmla="*/ 452411 h 452411"/>
                  <a:gd name="connsiteX4" fmla="*/ 0 w 3000135"/>
                  <a:gd name="connsiteY4" fmla="*/ 0 h 452411"/>
                  <a:gd name="connsiteX0" fmla="*/ 0 w 3000135"/>
                  <a:gd name="connsiteY0" fmla="*/ 0 h 452411"/>
                  <a:gd name="connsiteX1" fmla="*/ 3000135 w 3000135"/>
                  <a:gd name="connsiteY1" fmla="*/ 42680 h 452411"/>
                  <a:gd name="connsiteX2" fmla="*/ 2995014 w 3000135"/>
                  <a:gd name="connsiteY2" fmla="*/ 445045 h 452411"/>
                  <a:gd name="connsiteX3" fmla="*/ 54711 w 3000135"/>
                  <a:gd name="connsiteY3" fmla="*/ 452411 h 452411"/>
                  <a:gd name="connsiteX4" fmla="*/ 0 w 3000135"/>
                  <a:gd name="connsiteY4" fmla="*/ 0 h 452411"/>
                  <a:gd name="connsiteX0" fmla="*/ 0 w 3000135"/>
                  <a:gd name="connsiteY0" fmla="*/ 0 h 452411"/>
                  <a:gd name="connsiteX1" fmla="*/ 3000135 w 3000135"/>
                  <a:gd name="connsiteY1" fmla="*/ 42680 h 452411"/>
                  <a:gd name="connsiteX2" fmla="*/ 2995014 w 3000135"/>
                  <a:gd name="connsiteY2" fmla="*/ 445045 h 452411"/>
                  <a:gd name="connsiteX3" fmla="*/ 54711 w 3000135"/>
                  <a:gd name="connsiteY3" fmla="*/ 452411 h 452411"/>
                  <a:gd name="connsiteX4" fmla="*/ 0 w 3000135"/>
                  <a:gd name="connsiteY4" fmla="*/ 0 h 452411"/>
                  <a:gd name="connsiteX0" fmla="*/ 0 w 3000135"/>
                  <a:gd name="connsiteY0" fmla="*/ 0 h 452411"/>
                  <a:gd name="connsiteX1" fmla="*/ 3000135 w 3000135"/>
                  <a:gd name="connsiteY1" fmla="*/ 42680 h 452411"/>
                  <a:gd name="connsiteX2" fmla="*/ 2995014 w 3000135"/>
                  <a:gd name="connsiteY2" fmla="*/ 445045 h 452411"/>
                  <a:gd name="connsiteX3" fmla="*/ 54711 w 3000135"/>
                  <a:gd name="connsiteY3" fmla="*/ 452411 h 452411"/>
                  <a:gd name="connsiteX4" fmla="*/ 0 w 3000135"/>
                  <a:gd name="connsiteY4" fmla="*/ 0 h 452411"/>
                  <a:gd name="connsiteX0" fmla="*/ 0 w 3004844"/>
                  <a:gd name="connsiteY0" fmla="*/ 0 h 453127"/>
                  <a:gd name="connsiteX1" fmla="*/ 3004844 w 3004844"/>
                  <a:gd name="connsiteY1" fmla="*/ 43396 h 453127"/>
                  <a:gd name="connsiteX2" fmla="*/ 2999723 w 3004844"/>
                  <a:gd name="connsiteY2" fmla="*/ 445761 h 453127"/>
                  <a:gd name="connsiteX3" fmla="*/ 59420 w 3004844"/>
                  <a:gd name="connsiteY3" fmla="*/ 453127 h 453127"/>
                  <a:gd name="connsiteX4" fmla="*/ 0 w 3004844"/>
                  <a:gd name="connsiteY4" fmla="*/ 0 h 45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4844" h="453127">
                    <a:moveTo>
                      <a:pt x="0" y="0"/>
                    </a:moveTo>
                    <a:cubicBezTo>
                      <a:pt x="1010590" y="39916"/>
                      <a:pt x="1225988" y="50439"/>
                      <a:pt x="3004844" y="43396"/>
                    </a:cubicBezTo>
                    <a:lnTo>
                      <a:pt x="2999723" y="445761"/>
                    </a:lnTo>
                    <a:lnTo>
                      <a:pt x="59420" y="453127"/>
                    </a:lnTo>
                    <a:cubicBezTo>
                      <a:pt x="41183" y="302323"/>
                      <a:pt x="64021" y="451618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pic>
        <p:nvPicPr>
          <p:cNvPr id="4098" name="Picture 2" descr="Résultat de recherche d'images pour &quot;adobe dreamweaver&quot;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20951832">
            <a:off x="359261" y="2428241"/>
            <a:ext cx="1269726" cy="1269726"/>
          </a:xfrm>
          <a:prstGeom prst="rect">
            <a:avLst/>
          </a:prstGeom>
          <a:noFill/>
        </p:spPr>
      </p:pic>
      <p:grpSp>
        <p:nvGrpSpPr>
          <p:cNvPr id="57" name="Groupe 56"/>
          <p:cNvGrpSpPr/>
          <p:nvPr/>
        </p:nvGrpSpPr>
        <p:grpSpPr>
          <a:xfrm>
            <a:off x="2411760" y="2278382"/>
            <a:ext cx="1763688" cy="1728192"/>
            <a:chOff x="718272" y="2262448"/>
            <a:chExt cx="3454791" cy="2876166"/>
          </a:xfrm>
        </p:grpSpPr>
        <p:sp>
          <p:nvSpPr>
            <p:cNvPr id="58" name="Rectangle 5"/>
            <p:cNvSpPr/>
            <p:nvPr/>
          </p:nvSpPr>
          <p:spPr>
            <a:xfrm rot="21074577">
              <a:off x="999776" y="2356259"/>
              <a:ext cx="3011760" cy="2770350"/>
            </a:xfrm>
            <a:custGeom>
              <a:avLst/>
              <a:gdLst>
                <a:gd name="connsiteX0" fmla="*/ 0 w 2958182"/>
                <a:gd name="connsiteY0" fmla="*/ 0 h 2855644"/>
                <a:gd name="connsiteX1" fmla="*/ 2958182 w 2958182"/>
                <a:gd name="connsiteY1" fmla="*/ 0 h 2855644"/>
                <a:gd name="connsiteX2" fmla="*/ 2958182 w 2958182"/>
                <a:gd name="connsiteY2" fmla="*/ 2855644 h 2855644"/>
                <a:gd name="connsiteX3" fmla="*/ 0 w 2958182"/>
                <a:gd name="connsiteY3" fmla="*/ 2855644 h 2855644"/>
                <a:gd name="connsiteX4" fmla="*/ 0 w 2958182"/>
                <a:gd name="connsiteY4" fmla="*/ 0 h 2855644"/>
                <a:gd name="connsiteX0" fmla="*/ 0 w 2958182"/>
                <a:gd name="connsiteY0" fmla="*/ 0 h 2855644"/>
                <a:gd name="connsiteX1" fmla="*/ 2958182 w 2958182"/>
                <a:gd name="connsiteY1" fmla="*/ 0 h 2855644"/>
                <a:gd name="connsiteX2" fmla="*/ 2958182 w 2958182"/>
                <a:gd name="connsiteY2" fmla="*/ 2855644 h 2855644"/>
                <a:gd name="connsiteX3" fmla="*/ 99227 w 2958182"/>
                <a:gd name="connsiteY3" fmla="*/ 2774555 h 2855644"/>
                <a:gd name="connsiteX4" fmla="*/ 0 w 2958182"/>
                <a:gd name="connsiteY4" fmla="*/ 0 h 2855644"/>
                <a:gd name="connsiteX0" fmla="*/ 0 w 3007415"/>
                <a:gd name="connsiteY0" fmla="*/ 0 h 2911415"/>
                <a:gd name="connsiteX1" fmla="*/ 3007415 w 3007415"/>
                <a:gd name="connsiteY1" fmla="*/ 55771 h 2911415"/>
                <a:gd name="connsiteX2" fmla="*/ 3007415 w 3007415"/>
                <a:gd name="connsiteY2" fmla="*/ 2911415 h 2911415"/>
                <a:gd name="connsiteX3" fmla="*/ 148460 w 3007415"/>
                <a:gd name="connsiteY3" fmla="*/ 2830326 h 2911415"/>
                <a:gd name="connsiteX4" fmla="*/ 0 w 3007415"/>
                <a:gd name="connsiteY4" fmla="*/ 0 h 2911415"/>
                <a:gd name="connsiteX0" fmla="*/ 0 w 3007415"/>
                <a:gd name="connsiteY0" fmla="*/ 0 h 2911415"/>
                <a:gd name="connsiteX1" fmla="*/ 3007415 w 3007415"/>
                <a:gd name="connsiteY1" fmla="*/ 55771 h 2911415"/>
                <a:gd name="connsiteX2" fmla="*/ 3007415 w 3007415"/>
                <a:gd name="connsiteY2" fmla="*/ 2911415 h 2911415"/>
                <a:gd name="connsiteX3" fmla="*/ 148460 w 3007415"/>
                <a:gd name="connsiteY3" fmla="*/ 2830326 h 2911415"/>
                <a:gd name="connsiteX4" fmla="*/ 0 w 3007415"/>
                <a:gd name="connsiteY4" fmla="*/ 0 h 2911415"/>
                <a:gd name="connsiteX0" fmla="*/ 0 w 3007415"/>
                <a:gd name="connsiteY0" fmla="*/ 0 h 2911415"/>
                <a:gd name="connsiteX1" fmla="*/ 3007415 w 3007415"/>
                <a:gd name="connsiteY1" fmla="*/ 55771 h 2911415"/>
                <a:gd name="connsiteX2" fmla="*/ 3007415 w 3007415"/>
                <a:gd name="connsiteY2" fmla="*/ 2911415 h 2911415"/>
                <a:gd name="connsiteX3" fmla="*/ 148460 w 3007415"/>
                <a:gd name="connsiteY3" fmla="*/ 2830326 h 2911415"/>
                <a:gd name="connsiteX4" fmla="*/ 0 w 3007415"/>
                <a:gd name="connsiteY4" fmla="*/ 0 h 2911415"/>
                <a:gd name="connsiteX0" fmla="*/ 0 w 3007415"/>
                <a:gd name="connsiteY0" fmla="*/ 0 h 2911415"/>
                <a:gd name="connsiteX1" fmla="*/ 3007415 w 3007415"/>
                <a:gd name="connsiteY1" fmla="*/ 55771 h 2911415"/>
                <a:gd name="connsiteX2" fmla="*/ 3007415 w 3007415"/>
                <a:gd name="connsiteY2" fmla="*/ 2911415 h 2911415"/>
                <a:gd name="connsiteX3" fmla="*/ 152810 w 3007415"/>
                <a:gd name="connsiteY3" fmla="*/ 2802085 h 2911415"/>
                <a:gd name="connsiteX4" fmla="*/ 0 w 3007415"/>
                <a:gd name="connsiteY4" fmla="*/ 0 h 2911415"/>
                <a:gd name="connsiteX0" fmla="*/ 0 w 3007415"/>
                <a:gd name="connsiteY0" fmla="*/ 0 h 2911415"/>
                <a:gd name="connsiteX1" fmla="*/ 3007415 w 3007415"/>
                <a:gd name="connsiteY1" fmla="*/ 55771 h 2911415"/>
                <a:gd name="connsiteX2" fmla="*/ 3007415 w 3007415"/>
                <a:gd name="connsiteY2" fmla="*/ 2911415 h 2911415"/>
                <a:gd name="connsiteX3" fmla="*/ 152810 w 3007415"/>
                <a:gd name="connsiteY3" fmla="*/ 2802085 h 2911415"/>
                <a:gd name="connsiteX4" fmla="*/ 0 w 3007415"/>
                <a:gd name="connsiteY4" fmla="*/ 0 h 2911415"/>
                <a:gd name="connsiteX0" fmla="*/ 0 w 3007415"/>
                <a:gd name="connsiteY0" fmla="*/ 0 h 2802085"/>
                <a:gd name="connsiteX1" fmla="*/ 3007415 w 3007415"/>
                <a:gd name="connsiteY1" fmla="*/ 55771 h 2802085"/>
                <a:gd name="connsiteX2" fmla="*/ 2795981 w 3007415"/>
                <a:gd name="connsiteY2" fmla="*/ 2782473 h 2802085"/>
                <a:gd name="connsiteX3" fmla="*/ 152810 w 3007415"/>
                <a:gd name="connsiteY3" fmla="*/ 2802085 h 2802085"/>
                <a:gd name="connsiteX4" fmla="*/ 0 w 3007415"/>
                <a:gd name="connsiteY4" fmla="*/ 0 h 2802085"/>
                <a:gd name="connsiteX0" fmla="*/ 0 w 3007415"/>
                <a:gd name="connsiteY0" fmla="*/ 0 h 2910528"/>
                <a:gd name="connsiteX1" fmla="*/ 3007415 w 3007415"/>
                <a:gd name="connsiteY1" fmla="*/ 55771 h 2910528"/>
                <a:gd name="connsiteX2" fmla="*/ 2795981 w 3007415"/>
                <a:gd name="connsiteY2" fmla="*/ 2782473 h 2910528"/>
                <a:gd name="connsiteX3" fmla="*/ 152810 w 3007415"/>
                <a:gd name="connsiteY3" fmla="*/ 2802085 h 2910528"/>
                <a:gd name="connsiteX4" fmla="*/ 0 w 3007415"/>
                <a:gd name="connsiteY4" fmla="*/ 0 h 2910528"/>
                <a:gd name="connsiteX0" fmla="*/ 0 w 3016462"/>
                <a:gd name="connsiteY0" fmla="*/ 0 h 2910528"/>
                <a:gd name="connsiteX1" fmla="*/ 3007415 w 3016462"/>
                <a:gd name="connsiteY1" fmla="*/ 55771 h 2910528"/>
                <a:gd name="connsiteX2" fmla="*/ 2795981 w 3016462"/>
                <a:gd name="connsiteY2" fmla="*/ 2782473 h 2910528"/>
                <a:gd name="connsiteX3" fmla="*/ 152810 w 3016462"/>
                <a:gd name="connsiteY3" fmla="*/ 2802085 h 2910528"/>
                <a:gd name="connsiteX4" fmla="*/ 0 w 3016462"/>
                <a:gd name="connsiteY4" fmla="*/ 0 h 2910528"/>
                <a:gd name="connsiteX0" fmla="*/ 0 w 3064249"/>
                <a:gd name="connsiteY0" fmla="*/ 0 h 2898641"/>
                <a:gd name="connsiteX1" fmla="*/ 3007415 w 3064249"/>
                <a:gd name="connsiteY1" fmla="*/ 55771 h 2898641"/>
                <a:gd name="connsiteX2" fmla="*/ 2875643 w 3064249"/>
                <a:gd name="connsiteY2" fmla="*/ 2765832 h 2898641"/>
                <a:gd name="connsiteX3" fmla="*/ 152810 w 3064249"/>
                <a:gd name="connsiteY3" fmla="*/ 2802085 h 2898641"/>
                <a:gd name="connsiteX4" fmla="*/ 0 w 3064249"/>
                <a:gd name="connsiteY4" fmla="*/ 0 h 2898641"/>
                <a:gd name="connsiteX0" fmla="*/ 0 w 3070540"/>
                <a:gd name="connsiteY0" fmla="*/ 0 h 2898641"/>
                <a:gd name="connsiteX1" fmla="*/ 3007415 w 3070540"/>
                <a:gd name="connsiteY1" fmla="*/ 55771 h 2898641"/>
                <a:gd name="connsiteX2" fmla="*/ 2875643 w 3070540"/>
                <a:gd name="connsiteY2" fmla="*/ 2765832 h 2898641"/>
                <a:gd name="connsiteX3" fmla="*/ 152810 w 3070540"/>
                <a:gd name="connsiteY3" fmla="*/ 2802085 h 2898641"/>
                <a:gd name="connsiteX4" fmla="*/ 0 w 3070540"/>
                <a:gd name="connsiteY4" fmla="*/ 0 h 2898641"/>
                <a:gd name="connsiteX0" fmla="*/ 0 w 3050496"/>
                <a:gd name="connsiteY0" fmla="*/ 0 h 2831008"/>
                <a:gd name="connsiteX1" fmla="*/ 3007415 w 3050496"/>
                <a:gd name="connsiteY1" fmla="*/ 55771 h 2831008"/>
                <a:gd name="connsiteX2" fmla="*/ 2844527 w 3050496"/>
                <a:gd name="connsiteY2" fmla="*/ 2655027 h 2831008"/>
                <a:gd name="connsiteX3" fmla="*/ 152810 w 3050496"/>
                <a:gd name="connsiteY3" fmla="*/ 2802085 h 2831008"/>
                <a:gd name="connsiteX4" fmla="*/ 0 w 3050496"/>
                <a:gd name="connsiteY4" fmla="*/ 0 h 2831008"/>
                <a:gd name="connsiteX0" fmla="*/ 0 w 3083026"/>
                <a:gd name="connsiteY0" fmla="*/ 0 h 2802085"/>
                <a:gd name="connsiteX1" fmla="*/ 3007415 w 3083026"/>
                <a:gd name="connsiteY1" fmla="*/ 55771 h 2802085"/>
                <a:gd name="connsiteX2" fmla="*/ 2894153 w 3083026"/>
                <a:gd name="connsiteY2" fmla="*/ 2551842 h 2802085"/>
                <a:gd name="connsiteX3" fmla="*/ 152810 w 3083026"/>
                <a:gd name="connsiteY3" fmla="*/ 2802085 h 2802085"/>
                <a:gd name="connsiteX4" fmla="*/ 0 w 3083026"/>
                <a:gd name="connsiteY4" fmla="*/ 0 h 2802085"/>
                <a:gd name="connsiteX0" fmla="*/ 0 w 3077100"/>
                <a:gd name="connsiteY0" fmla="*/ 0 h 2839147"/>
                <a:gd name="connsiteX1" fmla="*/ 3007415 w 3077100"/>
                <a:gd name="connsiteY1" fmla="*/ 55771 h 2839147"/>
                <a:gd name="connsiteX2" fmla="*/ 2885440 w 3077100"/>
                <a:gd name="connsiteY2" fmla="*/ 2670966 h 2839147"/>
                <a:gd name="connsiteX3" fmla="*/ 152810 w 3077100"/>
                <a:gd name="connsiteY3" fmla="*/ 2802085 h 2839147"/>
                <a:gd name="connsiteX4" fmla="*/ 0 w 3077100"/>
                <a:gd name="connsiteY4" fmla="*/ 0 h 2839147"/>
                <a:gd name="connsiteX0" fmla="*/ 0 w 3084012"/>
                <a:gd name="connsiteY0" fmla="*/ 0 h 2810619"/>
                <a:gd name="connsiteX1" fmla="*/ 3007415 w 3084012"/>
                <a:gd name="connsiteY1" fmla="*/ 55771 h 2810619"/>
                <a:gd name="connsiteX2" fmla="*/ 2895591 w 3084012"/>
                <a:gd name="connsiteY2" fmla="*/ 2605068 h 2810619"/>
                <a:gd name="connsiteX3" fmla="*/ 152810 w 3084012"/>
                <a:gd name="connsiteY3" fmla="*/ 2802085 h 2810619"/>
                <a:gd name="connsiteX4" fmla="*/ 0 w 3084012"/>
                <a:gd name="connsiteY4" fmla="*/ 0 h 2810619"/>
                <a:gd name="connsiteX0" fmla="*/ 0 w 3108841"/>
                <a:gd name="connsiteY0" fmla="*/ 0 h 2802085"/>
                <a:gd name="connsiteX1" fmla="*/ 3007415 w 3108841"/>
                <a:gd name="connsiteY1" fmla="*/ 55771 h 2802085"/>
                <a:gd name="connsiteX2" fmla="*/ 2930854 w 3108841"/>
                <a:gd name="connsiteY2" fmla="*/ 2501276 h 2802085"/>
                <a:gd name="connsiteX3" fmla="*/ 152810 w 3108841"/>
                <a:gd name="connsiteY3" fmla="*/ 2802085 h 2802085"/>
                <a:gd name="connsiteX4" fmla="*/ 0 w 3108841"/>
                <a:gd name="connsiteY4" fmla="*/ 0 h 2802085"/>
                <a:gd name="connsiteX0" fmla="*/ 0 w 3073089"/>
                <a:gd name="connsiteY0" fmla="*/ 0 h 2802085"/>
                <a:gd name="connsiteX1" fmla="*/ 3007415 w 3073089"/>
                <a:gd name="connsiteY1" fmla="*/ 55771 h 2802085"/>
                <a:gd name="connsiteX2" fmla="*/ 2879470 w 3073089"/>
                <a:gd name="connsiteY2" fmla="*/ 2334344 h 2802085"/>
                <a:gd name="connsiteX3" fmla="*/ 152810 w 3073089"/>
                <a:gd name="connsiteY3" fmla="*/ 2802085 h 2802085"/>
                <a:gd name="connsiteX4" fmla="*/ 0 w 3073089"/>
                <a:gd name="connsiteY4" fmla="*/ 0 h 2802085"/>
                <a:gd name="connsiteX0" fmla="*/ 0 w 3142862"/>
                <a:gd name="connsiteY0" fmla="*/ 0 h 2802085"/>
                <a:gd name="connsiteX1" fmla="*/ 3007415 w 3142862"/>
                <a:gd name="connsiteY1" fmla="*/ 55771 h 2802085"/>
                <a:gd name="connsiteX2" fmla="*/ 2879470 w 3142862"/>
                <a:gd name="connsiteY2" fmla="*/ 2334344 h 2802085"/>
                <a:gd name="connsiteX3" fmla="*/ 152810 w 3142862"/>
                <a:gd name="connsiteY3" fmla="*/ 2802085 h 2802085"/>
                <a:gd name="connsiteX4" fmla="*/ 0 w 3142862"/>
                <a:gd name="connsiteY4" fmla="*/ 0 h 2802085"/>
                <a:gd name="connsiteX0" fmla="*/ 0 w 3142862"/>
                <a:gd name="connsiteY0" fmla="*/ 0 h 2860388"/>
                <a:gd name="connsiteX1" fmla="*/ 3007415 w 3142862"/>
                <a:gd name="connsiteY1" fmla="*/ 55771 h 2860388"/>
                <a:gd name="connsiteX2" fmla="*/ 2879470 w 3142862"/>
                <a:gd name="connsiteY2" fmla="*/ 2334344 h 2860388"/>
                <a:gd name="connsiteX3" fmla="*/ 187196 w 3142862"/>
                <a:gd name="connsiteY3" fmla="*/ 2860388 h 2860388"/>
                <a:gd name="connsiteX4" fmla="*/ 0 w 3142862"/>
                <a:gd name="connsiteY4" fmla="*/ 0 h 2860388"/>
                <a:gd name="connsiteX0" fmla="*/ 0 w 3142862"/>
                <a:gd name="connsiteY0" fmla="*/ 0 h 2876373"/>
                <a:gd name="connsiteX1" fmla="*/ 3007415 w 3142862"/>
                <a:gd name="connsiteY1" fmla="*/ 55771 h 2876373"/>
                <a:gd name="connsiteX2" fmla="*/ 2879470 w 3142862"/>
                <a:gd name="connsiteY2" fmla="*/ 2334344 h 2876373"/>
                <a:gd name="connsiteX3" fmla="*/ 187196 w 3142862"/>
                <a:gd name="connsiteY3" fmla="*/ 2860388 h 2876373"/>
                <a:gd name="connsiteX4" fmla="*/ 0 w 3142862"/>
                <a:gd name="connsiteY4" fmla="*/ 0 h 2876373"/>
                <a:gd name="connsiteX0" fmla="*/ 0 w 3142862"/>
                <a:gd name="connsiteY0" fmla="*/ 0 h 2869960"/>
                <a:gd name="connsiteX1" fmla="*/ 3007415 w 3142862"/>
                <a:gd name="connsiteY1" fmla="*/ 55771 h 2869960"/>
                <a:gd name="connsiteX2" fmla="*/ 2879470 w 3142862"/>
                <a:gd name="connsiteY2" fmla="*/ 2334344 h 2869960"/>
                <a:gd name="connsiteX3" fmla="*/ 187196 w 3142862"/>
                <a:gd name="connsiteY3" fmla="*/ 2860388 h 2869960"/>
                <a:gd name="connsiteX4" fmla="*/ 0 w 3142862"/>
                <a:gd name="connsiteY4" fmla="*/ 0 h 2869960"/>
                <a:gd name="connsiteX0" fmla="*/ 0 w 3142862"/>
                <a:gd name="connsiteY0" fmla="*/ 0 h 2875403"/>
                <a:gd name="connsiteX1" fmla="*/ 3007415 w 3142862"/>
                <a:gd name="connsiteY1" fmla="*/ 55771 h 2875403"/>
                <a:gd name="connsiteX2" fmla="*/ 2879470 w 3142862"/>
                <a:gd name="connsiteY2" fmla="*/ 2334344 h 2875403"/>
                <a:gd name="connsiteX3" fmla="*/ 187196 w 3142862"/>
                <a:gd name="connsiteY3" fmla="*/ 2860388 h 2875403"/>
                <a:gd name="connsiteX4" fmla="*/ 0 w 3142862"/>
                <a:gd name="connsiteY4" fmla="*/ 0 h 2875403"/>
                <a:gd name="connsiteX0" fmla="*/ 0 w 3155056"/>
                <a:gd name="connsiteY0" fmla="*/ 0 h 2875403"/>
                <a:gd name="connsiteX1" fmla="*/ 3007415 w 3155056"/>
                <a:gd name="connsiteY1" fmla="*/ 55771 h 2875403"/>
                <a:gd name="connsiteX2" fmla="*/ 2879470 w 3155056"/>
                <a:gd name="connsiteY2" fmla="*/ 2334344 h 2875403"/>
                <a:gd name="connsiteX3" fmla="*/ 187196 w 3155056"/>
                <a:gd name="connsiteY3" fmla="*/ 2860388 h 2875403"/>
                <a:gd name="connsiteX4" fmla="*/ 0 w 3155056"/>
                <a:gd name="connsiteY4" fmla="*/ 0 h 2875403"/>
                <a:gd name="connsiteX0" fmla="*/ 0 w 3111070"/>
                <a:gd name="connsiteY0" fmla="*/ 0 h 2875403"/>
                <a:gd name="connsiteX1" fmla="*/ 3007415 w 3111070"/>
                <a:gd name="connsiteY1" fmla="*/ 55771 h 2875403"/>
                <a:gd name="connsiteX2" fmla="*/ 2879470 w 3111070"/>
                <a:gd name="connsiteY2" fmla="*/ 2334344 h 2875403"/>
                <a:gd name="connsiteX3" fmla="*/ 187196 w 3111070"/>
                <a:gd name="connsiteY3" fmla="*/ 2860388 h 2875403"/>
                <a:gd name="connsiteX4" fmla="*/ 0 w 3111070"/>
                <a:gd name="connsiteY4" fmla="*/ 0 h 2875403"/>
                <a:gd name="connsiteX0" fmla="*/ 0 w 3116300"/>
                <a:gd name="connsiteY0" fmla="*/ 0 h 2875403"/>
                <a:gd name="connsiteX1" fmla="*/ 3007415 w 3116300"/>
                <a:gd name="connsiteY1" fmla="*/ 55771 h 2875403"/>
                <a:gd name="connsiteX2" fmla="*/ 2879470 w 3116300"/>
                <a:gd name="connsiteY2" fmla="*/ 2334344 h 2875403"/>
                <a:gd name="connsiteX3" fmla="*/ 187196 w 3116300"/>
                <a:gd name="connsiteY3" fmla="*/ 2860388 h 2875403"/>
                <a:gd name="connsiteX4" fmla="*/ 0 w 3116300"/>
                <a:gd name="connsiteY4" fmla="*/ 0 h 2875403"/>
                <a:gd name="connsiteX0" fmla="*/ 0 w 3083363"/>
                <a:gd name="connsiteY0" fmla="*/ 0 h 2875403"/>
                <a:gd name="connsiteX1" fmla="*/ 2885378 w 3083363"/>
                <a:gd name="connsiteY1" fmla="*/ 56216 h 2875403"/>
                <a:gd name="connsiteX2" fmla="*/ 2879470 w 3083363"/>
                <a:gd name="connsiteY2" fmla="*/ 2334344 h 2875403"/>
                <a:gd name="connsiteX3" fmla="*/ 187196 w 3083363"/>
                <a:gd name="connsiteY3" fmla="*/ 2860388 h 2875403"/>
                <a:gd name="connsiteX4" fmla="*/ 0 w 3083363"/>
                <a:gd name="connsiteY4" fmla="*/ 0 h 2875403"/>
                <a:gd name="connsiteX0" fmla="*/ 0 w 3096263"/>
                <a:gd name="connsiteY0" fmla="*/ 0 h 2875403"/>
                <a:gd name="connsiteX1" fmla="*/ 2937628 w 3096263"/>
                <a:gd name="connsiteY1" fmla="*/ 51384 h 2875403"/>
                <a:gd name="connsiteX2" fmla="*/ 2879470 w 3096263"/>
                <a:gd name="connsiteY2" fmla="*/ 2334344 h 2875403"/>
                <a:gd name="connsiteX3" fmla="*/ 187196 w 3096263"/>
                <a:gd name="connsiteY3" fmla="*/ 2860388 h 2875403"/>
                <a:gd name="connsiteX4" fmla="*/ 0 w 3096263"/>
                <a:gd name="connsiteY4" fmla="*/ 0 h 2875403"/>
                <a:gd name="connsiteX0" fmla="*/ 0 w 3094279"/>
                <a:gd name="connsiteY0" fmla="*/ 0 h 2875403"/>
                <a:gd name="connsiteX1" fmla="*/ 2930002 w 3094279"/>
                <a:gd name="connsiteY1" fmla="*/ 101565 h 2875403"/>
                <a:gd name="connsiteX2" fmla="*/ 2879470 w 3094279"/>
                <a:gd name="connsiteY2" fmla="*/ 2334344 h 2875403"/>
                <a:gd name="connsiteX3" fmla="*/ 187196 w 3094279"/>
                <a:gd name="connsiteY3" fmla="*/ 2860388 h 2875403"/>
                <a:gd name="connsiteX4" fmla="*/ 0 w 3094279"/>
                <a:gd name="connsiteY4" fmla="*/ 0 h 2875403"/>
                <a:gd name="connsiteX0" fmla="*/ 0 w 3102449"/>
                <a:gd name="connsiteY0" fmla="*/ 0 h 2875403"/>
                <a:gd name="connsiteX1" fmla="*/ 2960524 w 3102449"/>
                <a:gd name="connsiteY1" fmla="*/ 112644 h 2875403"/>
                <a:gd name="connsiteX2" fmla="*/ 2879470 w 3102449"/>
                <a:gd name="connsiteY2" fmla="*/ 2334344 h 2875403"/>
                <a:gd name="connsiteX3" fmla="*/ 187196 w 3102449"/>
                <a:gd name="connsiteY3" fmla="*/ 2860388 h 2875403"/>
                <a:gd name="connsiteX4" fmla="*/ 0 w 3102449"/>
                <a:gd name="connsiteY4" fmla="*/ 0 h 2875403"/>
                <a:gd name="connsiteX0" fmla="*/ 0 w 3104921"/>
                <a:gd name="connsiteY0" fmla="*/ 0 h 2875403"/>
                <a:gd name="connsiteX1" fmla="*/ 2969318 w 3104921"/>
                <a:gd name="connsiteY1" fmla="*/ 139644 h 2875403"/>
                <a:gd name="connsiteX2" fmla="*/ 2879470 w 3104921"/>
                <a:gd name="connsiteY2" fmla="*/ 2334344 h 2875403"/>
                <a:gd name="connsiteX3" fmla="*/ 187196 w 3104921"/>
                <a:gd name="connsiteY3" fmla="*/ 2860388 h 2875403"/>
                <a:gd name="connsiteX4" fmla="*/ 0 w 3104921"/>
                <a:gd name="connsiteY4" fmla="*/ 0 h 2875403"/>
                <a:gd name="connsiteX0" fmla="*/ 0 w 3097647"/>
                <a:gd name="connsiteY0" fmla="*/ 0 h 2875403"/>
                <a:gd name="connsiteX1" fmla="*/ 2942864 w 3097647"/>
                <a:gd name="connsiteY1" fmla="*/ 186902 h 2875403"/>
                <a:gd name="connsiteX2" fmla="*/ 2879470 w 3097647"/>
                <a:gd name="connsiteY2" fmla="*/ 2334344 h 2875403"/>
                <a:gd name="connsiteX3" fmla="*/ 187196 w 3097647"/>
                <a:gd name="connsiteY3" fmla="*/ 2860388 h 2875403"/>
                <a:gd name="connsiteX4" fmla="*/ 0 w 3097647"/>
                <a:gd name="connsiteY4" fmla="*/ 0 h 2875403"/>
                <a:gd name="connsiteX0" fmla="*/ 0 w 3053237"/>
                <a:gd name="connsiteY0" fmla="*/ 0 h 2830026"/>
                <a:gd name="connsiteX1" fmla="*/ 2898454 w 3053237"/>
                <a:gd name="connsiteY1" fmla="*/ 141525 h 2830026"/>
                <a:gd name="connsiteX2" fmla="*/ 2835060 w 3053237"/>
                <a:gd name="connsiteY2" fmla="*/ 2288967 h 2830026"/>
                <a:gd name="connsiteX3" fmla="*/ 142786 w 3053237"/>
                <a:gd name="connsiteY3" fmla="*/ 2815011 h 2830026"/>
                <a:gd name="connsiteX4" fmla="*/ 0 w 3053237"/>
                <a:gd name="connsiteY4" fmla="*/ 0 h 2830026"/>
                <a:gd name="connsiteX0" fmla="*/ 0 w 3002552"/>
                <a:gd name="connsiteY0" fmla="*/ 0 h 2783683"/>
                <a:gd name="connsiteX1" fmla="*/ 2847769 w 3002552"/>
                <a:gd name="connsiteY1" fmla="*/ 95182 h 2783683"/>
                <a:gd name="connsiteX2" fmla="*/ 2784375 w 3002552"/>
                <a:gd name="connsiteY2" fmla="*/ 2242624 h 2783683"/>
                <a:gd name="connsiteX3" fmla="*/ 92101 w 3002552"/>
                <a:gd name="connsiteY3" fmla="*/ 2768668 h 2783683"/>
                <a:gd name="connsiteX4" fmla="*/ 0 w 3002552"/>
                <a:gd name="connsiteY4" fmla="*/ 0 h 2783683"/>
                <a:gd name="connsiteX0" fmla="*/ 0 w 3002552"/>
                <a:gd name="connsiteY0" fmla="*/ 0 h 2780993"/>
                <a:gd name="connsiteX1" fmla="*/ 2847769 w 3002552"/>
                <a:gd name="connsiteY1" fmla="*/ 95182 h 2780993"/>
                <a:gd name="connsiteX2" fmla="*/ 2784375 w 3002552"/>
                <a:gd name="connsiteY2" fmla="*/ 2242624 h 2780993"/>
                <a:gd name="connsiteX3" fmla="*/ 92101 w 3002552"/>
                <a:gd name="connsiteY3" fmla="*/ 2768668 h 2780993"/>
                <a:gd name="connsiteX4" fmla="*/ 0 w 3002552"/>
                <a:gd name="connsiteY4" fmla="*/ 0 h 2780993"/>
                <a:gd name="connsiteX0" fmla="*/ 0 w 3008312"/>
                <a:gd name="connsiteY0" fmla="*/ 0 h 2781844"/>
                <a:gd name="connsiteX1" fmla="*/ 2847769 w 3008312"/>
                <a:gd name="connsiteY1" fmla="*/ 95182 h 2781844"/>
                <a:gd name="connsiteX2" fmla="*/ 2792196 w 3008312"/>
                <a:gd name="connsiteY2" fmla="*/ 2275334 h 2781844"/>
                <a:gd name="connsiteX3" fmla="*/ 92101 w 3008312"/>
                <a:gd name="connsiteY3" fmla="*/ 2768668 h 2781844"/>
                <a:gd name="connsiteX4" fmla="*/ 0 w 3008312"/>
                <a:gd name="connsiteY4" fmla="*/ 0 h 2781844"/>
                <a:gd name="connsiteX0" fmla="*/ 0 w 2989495"/>
                <a:gd name="connsiteY0" fmla="*/ 0 h 2781844"/>
                <a:gd name="connsiteX1" fmla="*/ 2847769 w 2989495"/>
                <a:gd name="connsiteY1" fmla="*/ 95182 h 2781844"/>
                <a:gd name="connsiteX2" fmla="*/ 2792196 w 2989495"/>
                <a:gd name="connsiteY2" fmla="*/ 2275334 h 2781844"/>
                <a:gd name="connsiteX3" fmla="*/ 92101 w 2989495"/>
                <a:gd name="connsiteY3" fmla="*/ 2768668 h 2781844"/>
                <a:gd name="connsiteX4" fmla="*/ 0 w 2989495"/>
                <a:gd name="connsiteY4" fmla="*/ 0 h 2781844"/>
                <a:gd name="connsiteX0" fmla="*/ 0 w 3011870"/>
                <a:gd name="connsiteY0" fmla="*/ 0 h 2781844"/>
                <a:gd name="connsiteX1" fmla="*/ 2847769 w 3011870"/>
                <a:gd name="connsiteY1" fmla="*/ 95182 h 2781844"/>
                <a:gd name="connsiteX2" fmla="*/ 2792196 w 3011870"/>
                <a:gd name="connsiteY2" fmla="*/ 2275334 h 2781844"/>
                <a:gd name="connsiteX3" fmla="*/ 92101 w 3011870"/>
                <a:gd name="connsiteY3" fmla="*/ 2768668 h 2781844"/>
                <a:gd name="connsiteX4" fmla="*/ 0 w 3011870"/>
                <a:gd name="connsiteY4" fmla="*/ 0 h 2781844"/>
                <a:gd name="connsiteX0" fmla="*/ 0 w 3011870"/>
                <a:gd name="connsiteY0" fmla="*/ 0 h 2783262"/>
                <a:gd name="connsiteX1" fmla="*/ 2847769 w 3011870"/>
                <a:gd name="connsiteY1" fmla="*/ 95182 h 2783262"/>
                <a:gd name="connsiteX2" fmla="*/ 2792196 w 3011870"/>
                <a:gd name="connsiteY2" fmla="*/ 2275334 h 2783262"/>
                <a:gd name="connsiteX3" fmla="*/ 92101 w 3011870"/>
                <a:gd name="connsiteY3" fmla="*/ 2768668 h 2783262"/>
                <a:gd name="connsiteX4" fmla="*/ 0 w 3011870"/>
                <a:gd name="connsiteY4" fmla="*/ 0 h 2783262"/>
                <a:gd name="connsiteX0" fmla="*/ 0 w 3011870"/>
                <a:gd name="connsiteY0" fmla="*/ 0 h 2767189"/>
                <a:gd name="connsiteX1" fmla="*/ 2847769 w 3011870"/>
                <a:gd name="connsiteY1" fmla="*/ 95182 h 2767189"/>
                <a:gd name="connsiteX2" fmla="*/ 2792196 w 3011870"/>
                <a:gd name="connsiteY2" fmla="*/ 2275334 h 2767189"/>
                <a:gd name="connsiteX3" fmla="*/ 113833 w 3011870"/>
                <a:gd name="connsiteY3" fmla="*/ 2752010 h 2767189"/>
                <a:gd name="connsiteX4" fmla="*/ 0 w 3011870"/>
                <a:gd name="connsiteY4" fmla="*/ 0 h 2767189"/>
                <a:gd name="connsiteX0" fmla="*/ 0 w 3011870"/>
                <a:gd name="connsiteY0" fmla="*/ 0 h 2764048"/>
                <a:gd name="connsiteX1" fmla="*/ 2847769 w 3011870"/>
                <a:gd name="connsiteY1" fmla="*/ 95182 h 2764048"/>
                <a:gd name="connsiteX2" fmla="*/ 2792196 w 3011870"/>
                <a:gd name="connsiteY2" fmla="*/ 2275334 h 2764048"/>
                <a:gd name="connsiteX3" fmla="*/ 128682 w 3011870"/>
                <a:gd name="connsiteY3" fmla="*/ 2748749 h 2764048"/>
                <a:gd name="connsiteX4" fmla="*/ 0 w 3011870"/>
                <a:gd name="connsiteY4" fmla="*/ 0 h 2764048"/>
                <a:gd name="connsiteX0" fmla="*/ 0 w 3011870"/>
                <a:gd name="connsiteY0" fmla="*/ 0 h 2766482"/>
                <a:gd name="connsiteX1" fmla="*/ 2847769 w 3011870"/>
                <a:gd name="connsiteY1" fmla="*/ 95182 h 2766482"/>
                <a:gd name="connsiteX2" fmla="*/ 2792196 w 3011870"/>
                <a:gd name="connsiteY2" fmla="*/ 2275334 h 2766482"/>
                <a:gd name="connsiteX3" fmla="*/ 118548 w 3011870"/>
                <a:gd name="connsiteY3" fmla="*/ 2751276 h 2766482"/>
                <a:gd name="connsiteX4" fmla="*/ 0 w 3011870"/>
                <a:gd name="connsiteY4" fmla="*/ 0 h 2766482"/>
                <a:gd name="connsiteX0" fmla="*/ 0 w 3011870"/>
                <a:gd name="connsiteY0" fmla="*/ 0 h 2769615"/>
                <a:gd name="connsiteX1" fmla="*/ 2847769 w 3011870"/>
                <a:gd name="connsiteY1" fmla="*/ 95182 h 2769615"/>
                <a:gd name="connsiteX2" fmla="*/ 2792196 w 3011870"/>
                <a:gd name="connsiteY2" fmla="*/ 2275334 h 2769615"/>
                <a:gd name="connsiteX3" fmla="*/ 113120 w 3011870"/>
                <a:gd name="connsiteY3" fmla="*/ 2754527 h 2769615"/>
                <a:gd name="connsiteX4" fmla="*/ 0 w 3011870"/>
                <a:gd name="connsiteY4" fmla="*/ 0 h 276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1870" h="2769615">
                  <a:moveTo>
                    <a:pt x="0" y="0"/>
                  </a:moveTo>
                  <a:cubicBezTo>
                    <a:pt x="1127017" y="85961"/>
                    <a:pt x="1845297" y="76592"/>
                    <a:pt x="2847769" y="95182"/>
                  </a:cubicBezTo>
                  <a:cubicBezTo>
                    <a:pt x="2777291" y="1004083"/>
                    <a:pt x="3289279" y="2013053"/>
                    <a:pt x="2792196" y="2275334"/>
                  </a:cubicBezTo>
                  <a:cubicBezTo>
                    <a:pt x="2409503" y="2508287"/>
                    <a:pt x="1123783" y="2845055"/>
                    <a:pt x="113120" y="2754527"/>
                  </a:cubicBezTo>
                  <a:cubicBezTo>
                    <a:pt x="-60175" y="1676365"/>
                    <a:pt x="148001" y="804419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15900" dist="114300" dir="4800000" sx="99000" sy="99000" algn="tr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59" name="Groupe 7"/>
            <p:cNvGrpSpPr/>
            <p:nvPr/>
          </p:nvGrpSpPr>
          <p:grpSpPr>
            <a:xfrm>
              <a:off x="718272" y="2262448"/>
              <a:ext cx="3454791" cy="2876166"/>
              <a:chOff x="718272" y="2262448"/>
              <a:chExt cx="3454791" cy="2876166"/>
            </a:xfrm>
          </p:grpSpPr>
          <p:grpSp>
            <p:nvGrpSpPr>
              <p:cNvPr id="60" name="Groupe 8"/>
              <p:cNvGrpSpPr/>
              <p:nvPr/>
            </p:nvGrpSpPr>
            <p:grpSpPr>
              <a:xfrm>
                <a:off x="911151" y="2262448"/>
                <a:ext cx="3261912" cy="2876166"/>
                <a:chOff x="3851532" y="1530934"/>
                <a:chExt cx="3261912" cy="2876166"/>
              </a:xfrm>
            </p:grpSpPr>
            <p:sp>
              <p:nvSpPr>
                <p:cNvPr id="62" name="Rectangle 5"/>
                <p:cNvSpPr/>
                <p:nvPr/>
              </p:nvSpPr>
              <p:spPr>
                <a:xfrm rot="21074577">
                  <a:off x="3851532" y="1530934"/>
                  <a:ext cx="3116185" cy="2876166"/>
                </a:xfrm>
                <a:custGeom>
                  <a:avLst/>
                  <a:gdLst>
                    <a:gd name="connsiteX0" fmla="*/ 0 w 2958182"/>
                    <a:gd name="connsiteY0" fmla="*/ 0 h 2855644"/>
                    <a:gd name="connsiteX1" fmla="*/ 2958182 w 2958182"/>
                    <a:gd name="connsiteY1" fmla="*/ 0 h 2855644"/>
                    <a:gd name="connsiteX2" fmla="*/ 2958182 w 2958182"/>
                    <a:gd name="connsiteY2" fmla="*/ 2855644 h 2855644"/>
                    <a:gd name="connsiteX3" fmla="*/ 0 w 2958182"/>
                    <a:gd name="connsiteY3" fmla="*/ 2855644 h 2855644"/>
                    <a:gd name="connsiteX4" fmla="*/ 0 w 2958182"/>
                    <a:gd name="connsiteY4" fmla="*/ 0 h 2855644"/>
                    <a:gd name="connsiteX0" fmla="*/ 0 w 2958182"/>
                    <a:gd name="connsiteY0" fmla="*/ 0 h 2855644"/>
                    <a:gd name="connsiteX1" fmla="*/ 2958182 w 2958182"/>
                    <a:gd name="connsiteY1" fmla="*/ 0 h 2855644"/>
                    <a:gd name="connsiteX2" fmla="*/ 2958182 w 2958182"/>
                    <a:gd name="connsiteY2" fmla="*/ 2855644 h 2855644"/>
                    <a:gd name="connsiteX3" fmla="*/ 99227 w 2958182"/>
                    <a:gd name="connsiteY3" fmla="*/ 2774555 h 2855644"/>
                    <a:gd name="connsiteX4" fmla="*/ 0 w 2958182"/>
                    <a:gd name="connsiteY4" fmla="*/ 0 h 2855644"/>
                    <a:gd name="connsiteX0" fmla="*/ 0 w 3007415"/>
                    <a:gd name="connsiteY0" fmla="*/ 0 h 2911415"/>
                    <a:gd name="connsiteX1" fmla="*/ 3007415 w 3007415"/>
                    <a:gd name="connsiteY1" fmla="*/ 55771 h 2911415"/>
                    <a:gd name="connsiteX2" fmla="*/ 3007415 w 3007415"/>
                    <a:gd name="connsiteY2" fmla="*/ 2911415 h 2911415"/>
                    <a:gd name="connsiteX3" fmla="*/ 148460 w 3007415"/>
                    <a:gd name="connsiteY3" fmla="*/ 2830326 h 2911415"/>
                    <a:gd name="connsiteX4" fmla="*/ 0 w 3007415"/>
                    <a:gd name="connsiteY4" fmla="*/ 0 h 2911415"/>
                    <a:gd name="connsiteX0" fmla="*/ 0 w 3007415"/>
                    <a:gd name="connsiteY0" fmla="*/ 0 h 2911415"/>
                    <a:gd name="connsiteX1" fmla="*/ 3007415 w 3007415"/>
                    <a:gd name="connsiteY1" fmla="*/ 55771 h 2911415"/>
                    <a:gd name="connsiteX2" fmla="*/ 3007415 w 3007415"/>
                    <a:gd name="connsiteY2" fmla="*/ 2911415 h 2911415"/>
                    <a:gd name="connsiteX3" fmla="*/ 148460 w 3007415"/>
                    <a:gd name="connsiteY3" fmla="*/ 2830326 h 2911415"/>
                    <a:gd name="connsiteX4" fmla="*/ 0 w 3007415"/>
                    <a:gd name="connsiteY4" fmla="*/ 0 h 2911415"/>
                    <a:gd name="connsiteX0" fmla="*/ 0 w 3007415"/>
                    <a:gd name="connsiteY0" fmla="*/ 0 h 2911415"/>
                    <a:gd name="connsiteX1" fmla="*/ 3007415 w 3007415"/>
                    <a:gd name="connsiteY1" fmla="*/ 55771 h 2911415"/>
                    <a:gd name="connsiteX2" fmla="*/ 3007415 w 3007415"/>
                    <a:gd name="connsiteY2" fmla="*/ 2911415 h 2911415"/>
                    <a:gd name="connsiteX3" fmla="*/ 148460 w 3007415"/>
                    <a:gd name="connsiteY3" fmla="*/ 2830326 h 2911415"/>
                    <a:gd name="connsiteX4" fmla="*/ 0 w 3007415"/>
                    <a:gd name="connsiteY4" fmla="*/ 0 h 2911415"/>
                    <a:gd name="connsiteX0" fmla="*/ 0 w 3007415"/>
                    <a:gd name="connsiteY0" fmla="*/ 0 h 2911415"/>
                    <a:gd name="connsiteX1" fmla="*/ 3007415 w 3007415"/>
                    <a:gd name="connsiteY1" fmla="*/ 55771 h 2911415"/>
                    <a:gd name="connsiteX2" fmla="*/ 3007415 w 3007415"/>
                    <a:gd name="connsiteY2" fmla="*/ 2911415 h 2911415"/>
                    <a:gd name="connsiteX3" fmla="*/ 152810 w 3007415"/>
                    <a:gd name="connsiteY3" fmla="*/ 2802085 h 2911415"/>
                    <a:gd name="connsiteX4" fmla="*/ 0 w 3007415"/>
                    <a:gd name="connsiteY4" fmla="*/ 0 h 2911415"/>
                    <a:gd name="connsiteX0" fmla="*/ 0 w 3007415"/>
                    <a:gd name="connsiteY0" fmla="*/ 0 h 2911415"/>
                    <a:gd name="connsiteX1" fmla="*/ 3007415 w 3007415"/>
                    <a:gd name="connsiteY1" fmla="*/ 55771 h 2911415"/>
                    <a:gd name="connsiteX2" fmla="*/ 3007415 w 3007415"/>
                    <a:gd name="connsiteY2" fmla="*/ 2911415 h 2911415"/>
                    <a:gd name="connsiteX3" fmla="*/ 152810 w 3007415"/>
                    <a:gd name="connsiteY3" fmla="*/ 2802085 h 2911415"/>
                    <a:gd name="connsiteX4" fmla="*/ 0 w 3007415"/>
                    <a:gd name="connsiteY4" fmla="*/ 0 h 2911415"/>
                    <a:gd name="connsiteX0" fmla="*/ 0 w 3007415"/>
                    <a:gd name="connsiteY0" fmla="*/ 0 h 2802085"/>
                    <a:gd name="connsiteX1" fmla="*/ 3007415 w 3007415"/>
                    <a:gd name="connsiteY1" fmla="*/ 55771 h 2802085"/>
                    <a:gd name="connsiteX2" fmla="*/ 2795981 w 3007415"/>
                    <a:gd name="connsiteY2" fmla="*/ 2782473 h 2802085"/>
                    <a:gd name="connsiteX3" fmla="*/ 152810 w 3007415"/>
                    <a:gd name="connsiteY3" fmla="*/ 2802085 h 2802085"/>
                    <a:gd name="connsiteX4" fmla="*/ 0 w 3007415"/>
                    <a:gd name="connsiteY4" fmla="*/ 0 h 2802085"/>
                    <a:gd name="connsiteX0" fmla="*/ 0 w 3007415"/>
                    <a:gd name="connsiteY0" fmla="*/ 0 h 2910528"/>
                    <a:gd name="connsiteX1" fmla="*/ 3007415 w 3007415"/>
                    <a:gd name="connsiteY1" fmla="*/ 55771 h 2910528"/>
                    <a:gd name="connsiteX2" fmla="*/ 2795981 w 3007415"/>
                    <a:gd name="connsiteY2" fmla="*/ 2782473 h 2910528"/>
                    <a:gd name="connsiteX3" fmla="*/ 152810 w 3007415"/>
                    <a:gd name="connsiteY3" fmla="*/ 2802085 h 2910528"/>
                    <a:gd name="connsiteX4" fmla="*/ 0 w 3007415"/>
                    <a:gd name="connsiteY4" fmla="*/ 0 h 2910528"/>
                    <a:gd name="connsiteX0" fmla="*/ 0 w 3016462"/>
                    <a:gd name="connsiteY0" fmla="*/ 0 h 2910528"/>
                    <a:gd name="connsiteX1" fmla="*/ 3007415 w 3016462"/>
                    <a:gd name="connsiteY1" fmla="*/ 55771 h 2910528"/>
                    <a:gd name="connsiteX2" fmla="*/ 2795981 w 3016462"/>
                    <a:gd name="connsiteY2" fmla="*/ 2782473 h 2910528"/>
                    <a:gd name="connsiteX3" fmla="*/ 152810 w 3016462"/>
                    <a:gd name="connsiteY3" fmla="*/ 2802085 h 2910528"/>
                    <a:gd name="connsiteX4" fmla="*/ 0 w 3016462"/>
                    <a:gd name="connsiteY4" fmla="*/ 0 h 2910528"/>
                    <a:gd name="connsiteX0" fmla="*/ 0 w 3064249"/>
                    <a:gd name="connsiteY0" fmla="*/ 0 h 2898641"/>
                    <a:gd name="connsiteX1" fmla="*/ 3007415 w 3064249"/>
                    <a:gd name="connsiteY1" fmla="*/ 55771 h 2898641"/>
                    <a:gd name="connsiteX2" fmla="*/ 2875643 w 3064249"/>
                    <a:gd name="connsiteY2" fmla="*/ 2765832 h 2898641"/>
                    <a:gd name="connsiteX3" fmla="*/ 152810 w 3064249"/>
                    <a:gd name="connsiteY3" fmla="*/ 2802085 h 2898641"/>
                    <a:gd name="connsiteX4" fmla="*/ 0 w 3064249"/>
                    <a:gd name="connsiteY4" fmla="*/ 0 h 2898641"/>
                    <a:gd name="connsiteX0" fmla="*/ 0 w 3070540"/>
                    <a:gd name="connsiteY0" fmla="*/ 0 h 2898641"/>
                    <a:gd name="connsiteX1" fmla="*/ 3007415 w 3070540"/>
                    <a:gd name="connsiteY1" fmla="*/ 55771 h 2898641"/>
                    <a:gd name="connsiteX2" fmla="*/ 2875643 w 3070540"/>
                    <a:gd name="connsiteY2" fmla="*/ 2765832 h 2898641"/>
                    <a:gd name="connsiteX3" fmla="*/ 152810 w 3070540"/>
                    <a:gd name="connsiteY3" fmla="*/ 2802085 h 2898641"/>
                    <a:gd name="connsiteX4" fmla="*/ 0 w 3070540"/>
                    <a:gd name="connsiteY4" fmla="*/ 0 h 2898641"/>
                    <a:gd name="connsiteX0" fmla="*/ 0 w 3050496"/>
                    <a:gd name="connsiteY0" fmla="*/ 0 h 2831008"/>
                    <a:gd name="connsiteX1" fmla="*/ 3007415 w 3050496"/>
                    <a:gd name="connsiteY1" fmla="*/ 55771 h 2831008"/>
                    <a:gd name="connsiteX2" fmla="*/ 2844527 w 3050496"/>
                    <a:gd name="connsiteY2" fmla="*/ 2655027 h 2831008"/>
                    <a:gd name="connsiteX3" fmla="*/ 152810 w 3050496"/>
                    <a:gd name="connsiteY3" fmla="*/ 2802085 h 2831008"/>
                    <a:gd name="connsiteX4" fmla="*/ 0 w 3050496"/>
                    <a:gd name="connsiteY4" fmla="*/ 0 h 2831008"/>
                    <a:gd name="connsiteX0" fmla="*/ 0 w 3083026"/>
                    <a:gd name="connsiteY0" fmla="*/ 0 h 2802085"/>
                    <a:gd name="connsiteX1" fmla="*/ 3007415 w 3083026"/>
                    <a:gd name="connsiteY1" fmla="*/ 55771 h 2802085"/>
                    <a:gd name="connsiteX2" fmla="*/ 2894153 w 3083026"/>
                    <a:gd name="connsiteY2" fmla="*/ 2551842 h 2802085"/>
                    <a:gd name="connsiteX3" fmla="*/ 152810 w 3083026"/>
                    <a:gd name="connsiteY3" fmla="*/ 2802085 h 2802085"/>
                    <a:gd name="connsiteX4" fmla="*/ 0 w 3083026"/>
                    <a:gd name="connsiteY4" fmla="*/ 0 h 2802085"/>
                    <a:gd name="connsiteX0" fmla="*/ 0 w 3077100"/>
                    <a:gd name="connsiteY0" fmla="*/ 0 h 2839147"/>
                    <a:gd name="connsiteX1" fmla="*/ 3007415 w 3077100"/>
                    <a:gd name="connsiteY1" fmla="*/ 55771 h 2839147"/>
                    <a:gd name="connsiteX2" fmla="*/ 2885440 w 3077100"/>
                    <a:gd name="connsiteY2" fmla="*/ 2670966 h 2839147"/>
                    <a:gd name="connsiteX3" fmla="*/ 152810 w 3077100"/>
                    <a:gd name="connsiteY3" fmla="*/ 2802085 h 2839147"/>
                    <a:gd name="connsiteX4" fmla="*/ 0 w 3077100"/>
                    <a:gd name="connsiteY4" fmla="*/ 0 h 2839147"/>
                    <a:gd name="connsiteX0" fmla="*/ 0 w 3084012"/>
                    <a:gd name="connsiteY0" fmla="*/ 0 h 2810619"/>
                    <a:gd name="connsiteX1" fmla="*/ 3007415 w 3084012"/>
                    <a:gd name="connsiteY1" fmla="*/ 55771 h 2810619"/>
                    <a:gd name="connsiteX2" fmla="*/ 2895591 w 3084012"/>
                    <a:gd name="connsiteY2" fmla="*/ 2605068 h 2810619"/>
                    <a:gd name="connsiteX3" fmla="*/ 152810 w 3084012"/>
                    <a:gd name="connsiteY3" fmla="*/ 2802085 h 2810619"/>
                    <a:gd name="connsiteX4" fmla="*/ 0 w 3084012"/>
                    <a:gd name="connsiteY4" fmla="*/ 0 h 2810619"/>
                    <a:gd name="connsiteX0" fmla="*/ 0 w 3108841"/>
                    <a:gd name="connsiteY0" fmla="*/ 0 h 2802085"/>
                    <a:gd name="connsiteX1" fmla="*/ 3007415 w 3108841"/>
                    <a:gd name="connsiteY1" fmla="*/ 55771 h 2802085"/>
                    <a:gd name="connsiteX2" fmla="*/ 2930854 w 3108841"/>
                    <a:gd name="connsiteY2" fmla="*/ 2501276 h 2802085"/>
                    <a:gd name="connsiteX3" fmla="*/ 152810 w 3108841"/>
                    <a:gd name="connsiteY3" fmla="*/ 2802085 h 2802085"/>
                    <a:gd name="connsiteX4" fmla="*/ 0 w 3108841"/>
                    <a:gd name="connsiteY4" fmla="*/ 0 h 2802085"/>
                    <a:gd name="connsiteX0" fmla="*/ 0 w 3073089"/>
                    <a:gd name="connsiteY0" fmla="*/ 0 h 2802085"/>
                    <a:gd name="connsiteX1" fmla="*/ 3007415 w 3073089"/>
                    <a:gd name="connsiteY1" fmla="*/ 55771 h 2802085"/>
                    <a:gd name="connsiteX2" fmla="*/ 2879470 w 3073089"/>
                    <a:gd name="connsiteY2" fmla="*/ 2334344 h 2802085"/>
                    <a:gd name="connsiteX3" fmla="*/ 152810 w 3073089"/>
                    <a:gd name="connsiteY3" fmla="*/ 2802085 h 2802085"/>
                    <a:gd name="connsiteX4" fmla="*/ 0 w 3073089"/>
                    <a:gd name="connsiteY4" fmla="*/ 0 h 2802085"/>
                    <a:gd name="connsiteX0" fmla="*/ 0 w 3142862"/>
                    <a:gd name="connsiteY0" fmla="*/ 0 h 2802085"/>
                    <a:gd name="connsiteX1" fmla="*/ 3007415 w 3142862"/>
                    <a:gd name="connsiteY1" fmla="*/ 55771 h 2802085"/>
                    <a:gd name="connsiteX2" fmla="*/ 2879470 w 3142862"/>
                    <a:gd name="connsiteY2" fmla="*/ 2334344 h 2802085"/>
                    <a:gd name="connsiteX3" fmla="*/ 152810 w 3142862"/>
                    <a:gd name="connsiteY3" fmla="*/ 2802085 h 2802085"/>
                    <a:gd name="connsiteX4" fmla="*/ 0 w 3142862"/>
                    <a:gd name="connsiteY4" fmla="*/ 0 h 2802085"/>
                    <a:gd name="connsiteX0" fmla="*/ 0 w 3142862"/>
                    <a:gd name="connsiteY0" fmla="*/ 0 h 2860388"/>
                    <a:gd name="connsiteX1" fmla="*/ 3007415 w 3142862"/>
                    <a:gd name="connsiteY1" fmla="*/ 55771 h 2860388"/>
                    <a:gd name="connsiteX2" fmla="*/ 2879470 w 3142862"/>
                    <a:gd name="connsiteY2" fmla="*/ 2334344 h 2860388"/>
                    <a:gd name="connsiteX3" fmla="*/ 187196 w 3142862"/>
                    <a:gd name="connsiteY3" fmla="*/ 2860388 h 2860388"/>
                    <a:gd name="connsiteX4" fmla="*/ 0 w 3142862"/>
                    <a:gd name="connsiteY4" fmla="*/ 0 h 2860388"/>
                    <a:gd name="connsiteX0" fmla="*/ 0 w 3142862"/>
                    <a:gd name="connsiteY0" fmla="*/ 0 h 2876373"/>
                    <a:gd name="connsiteX1" fmla="*/ 3007415 w 3142862"/>
                    <a:gd name="connsiteY1" fmla="*/ 55771 h 2876373"/>
                    <a:gd name="connsiteX2" fmla="*/ 2879470 w 3142862"/>
                    <a:gd name="connsiteY2" fmla="*/ 2334344 h 2876373"/>
                    <a:gd name="connsiteX3" fmla="*/ 187196 w 3142862"/>
                    <a:gd name="connsiteY3" fmla="*/ 2860388 h 2876373"/>
                    <a:gd name="connsiteX4" fmla="*/ 0 w 3142862"/>
                    <a:gd name="connsiteY4" fmla="*/ 0 h 2876373"/>
                    <a:gd name="connsiteX0" fmla="*/ 0 w 3142862"/>
                    <a:gd name="connsiteY0" fmla="*/ 0 h 2869960"/>
                    <a:gd name="connsiteX1" fmla="*/ 3007415 w 3142862"/>
                    <a:gd name="connsiteY1" fmla="*/ 55771 h 2869960"/>
                    <a:gd name="connsiteX2" fmla="*/ 2879470 w 3142862"/>
                    <a:gd name="connsiteY2" fmla="*/ 2334344 h 2869960"/>
                    <a:gd name="connsiteX3" fmla="*/ 187196 w 3142862"/>
                    <a:gd name="connsiteY3" fmla="*/ 2860388 h 2869960"/>
                    <a:gd name="connsiteX4" fmla="*/ 0 w 3142862"/>
                    <a:gd name="connsiteY4" fmla="*/ 0 h 2869960"/>
                    <a:gd name="connsiteX0" fmla="*/ 0 w 3142862"/>
                    <a:gd name="connsiteY0" fmla="*/ 0 h 2875403"/>
                    <a:gd name="connsiteX1" fmla="*/ 3007415 w 3142862"/>
                    <a:gd name="connsiteY1" fmla="*/ 55771 h 2875403"/>
                    <a:gd name="connsiteX2" fmla="*/ 2879470 w 3142862"/>
                    <a:gd name="connsiteY2" fmla="*/ 2334344 h 2875403"/>
                    <a:gd name="connsiteX3" fmla="*/ 187196 w 3142862"/>
                    <a:gd name="connsiteY3" fmla="*/ 2860388 h 2875403"/>
                    <a:gd name="connsiteX4" fmla="*/ 0 w 3142862"/>
                    <a:gd name="connsiteY4" fmla="*/ 0 h 2875403"/>
                    <a:gd name="connsiteX0" fmla="*/ 0 w 3155056"/>
                    <a:gd name="connsiteY0" fmla="*/ 0 h 2875403"/>
                    <a:gd name="connsiteX1" fmla="*/ 3007415 w 3155056"/>
                    <a:gd name="connsiteY1" fmla="*/ 55771 h 2875403"/>
                    <a:gd name="connsiteX2" fmla="*/ 2879470 w 3155056"/>
                    <a:gd name="connsiteY2" fmla="*/ 2334344 h 2875403"/>
                    <a:gd name="connsiteX3" fmla="*/ 187196 w 3155056"/>
                    <a:gd name="connsiteY3" fmla="*/ 2860388 h 2875403"/>
                    <a:gd name="connsiteX4" fmla="*/ 0 w 3155056"/>
                    <a:gd name="connsiteY4" fmla="*/ 0 h 2875403"/>
                    <a:gd name="connsiteX0" fmla="*/ 0 w 3111070"/>
                    <a:gd name="connsiteY0" fmla="*/ 0 h 2875403"/>
                    <a:gd name="connsiteX1" fmla="*/ 3007415 w 3111070"/>
                    <a:gd name="connsiteY1" fmla="*/ 55771 h 2875403"/>
                    <a:gd name="connsiteX2" fmla="*/ 2879470 w 3111070"/>
                    <a:gd name="connsiteY2" fmla="*/ 2334344 h 2875403"/>
                    <a:gd name="connsiteX3" fmla="*/ 187196 w 3111070"/>
                    <a:gd name="connsiteY3" fmla="*/ 2860388 h 2875403"/>
                    <a:gd name="connsiteX4" fmla="*/ 0 w 3111070"/>
                    <a:gd name="connsiteY4" fmla="*/ 0 h 2875403"/>
                    <a:gd name="connsiteX0" fmla="*/ 0 w 3116300"/>
                    <a:gd name="connsiteY0" fmla="*/ 0 h 2875403"/>
                    <a:gd name="connsiteX1" fmla="*/ 3007415 w 3116300"/>
                    <a:gd name="connsiteY1" fmla="*/ 55771 h 2875403"/>
                    <a:gd name="connsiteX2" fmla="*/ 2879470 w 3116300"/>
                    <a:gd name="connsiteY2" fmla="*/ 2334344 h 2875403"/>
                    <a:gd name="connsiteX3" fmla="*/ 187196 w 3116300"/>
                    <a:gd name="connsiteY3" fmla="*/ 2860388 h 2875403"/>
                    <a:gd name="connsiteX4" fmla="*/ 0 w 3116300"/>
                    <a:gd name="connsiteY4" fmla="*/ 0 h 28754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16300" h="2875403">
                      <a:moveTo>
                        <a:pt x="0" y="0"/>
                      </a:moveTo>
                      <a:cubicBezTo>
                        <a:pt x="1127017" y="85961"/>
                        <a:pt x="2004943" y="37181"/>
                        <a:pt x="3007415" y="55771"/>
                      </a:cubicBezTo>
                      <a:cubicBezTo>
                        <a:pt x="2936937" y="964672"/>
                        <a:pt x="3368549" y="2290401"/>
                        <a:pt x="2879470" y="2334344"/>
                      </a:cubicBezTo>
                      <a:cubicBezTo>
                        <a:pt x="2708049" y="2614029"/>
                        <a:pt x="1197859" y="2950916"/>
                        <a:pt x="187196" y="2860388"/>
                      </a:cubicBezTo>
                      <a:cubicBezTo>
                        <a:pt x="13901" y="1782226"/>
                        <a:pt x="148001" y="804419"/>
                        <a:pt x="0" y="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3" name="Triangle rectangle 7"/>
                <p:cNvSpPr/>
                <p:nvPr/>
              </p:nvSpPr>
              <p:spPr>
                <a:xfrm rot="14260875">
                  <a:off x="6185180" y="3089786"/>
                  <a:ext cx="337253" cy="1519274"/>
                </a:xfrm>
                <a:custGeom>
                  <a:avLst/>
                  <a:gdLst>
                    <a:gd name="connsiteX0" fmla="*/ 0 w 360040"/>
                    <a:gd name="connsiteY0" fmla="*/ 1205112 h 1205112"/>
                    <a:gd name="connsiteX1" fmla="*/ 0 w 360040"/>
                    <a:gd name="connsiteY1" fmla="*/ 0 h 1205112"/>
                    <a:gd name="connsiteX2" fmla="*/ 360040 w 360040"/>
                    <a:gd name="connsiteY2" fmla="*/ 1205112 h 1205112"/>
                    <a:gd name="connsiteX3" fmla="*/ 0 w 360040"/>
                    <a:gd name="connsiteY3" fmla="*/ 1205112 h 1205112"/>
                    <a:gd name="connsiteX0" fmla="*/ 0 w 284031"/>
                    <a:gd name="connsiteY0" fmla="*/ 1205112 h 1205112"/>
                    <a:gd name="connsiteX1" fmla="*/ 0 w 284031"/>
                    <a:gd name="connsiteY1" fmla="*/ 0 h 1205112"/>
                    <a:gd name="connsiteX2" fmla="*/ 284031 w 284031"/>
                    <a:gd name="connsiteY2" fmla="*/ 826409 h 1205112"/>
                    <a:gd name="connsiteX3" fmla="*/ 0 w 284031"/>
                    <a:gd name="connsiteY3" fmla="*/ 1205112 h 1205112"/>
                    <a:gd name="connsiteX0" fmla="*/ 0 w 366580"/>
                    <a:gd name="connsiteY0" fmla="*/ 1205112 h 1205112"/>
                    <a:gd name="connsiteX1" fmla="*/ 0 w 366580"/>
                    <a:gd name="connsiteY1" fmla="*/ 0 h 1205112"/>
                    <a:gd name="connsiteX2" fmla="*/ 366580 w 366580"/>
                    <a:gd name="connsiteY2" fmla="*/ 963165 h 1205112"/>
                    <a:gd name="connsiteX3" fmla="*/ 0 w 366580"/>
                    <a:gd name="connsiteY3" fmla="*/ 1205112 h 1205112"/>
                    <a:gd name="connsiteX0" fmla="*/ 0 w 366580"/>
                    <a:gd name="connsiteY0" fmla="*/ 1205112 h 1205112"/>
                    <a:gd name="connsiteX1" fmla="*/ 0 w 366580"/>
                    <a:gd name="connsiteY1" fmla="*/ 0 h 1205112"/>
                    <a:gd name="connsiteX2" fmla="*/ 366580 w 366580"/>
                    <a:gd name="connsiteY2" fmla="*/ 963165 h 1205112"/>
                    <a:gd name="connsiteX3" fmla="*/ 0 w 366580"/>
                    <a:gd name="connsiteY3" fmla="*/ 1205112 h 1205112"/>
                    <a:gd name="connsiteX0" fmla="*/ 0 w 375287"/>
                    <a:gd name="connsiteY0" fmla="*/ 1227782 h 1227782"/>
                    <a:gd name="connsiteX1" fmla="*/ 8707 w 375287"/>
                    <a:gd name="connsiteY1" fmla="*/ 0 h 1227782"/>
                    <a:gd name="connsiteX2" fmla="*/ 375287 w 375287"/>
                    <a:gd name="connsiteY2" fmla="*/ 963165 h 1227782"/>
                    <a:gd name="connsiteX3" fmla="*/ 0 w 375287"/>
                    <a:gd name="connsiteY3" fmla="*/ 1227782 h 1227782"/>
                    <a:gd name="connsiteX0" fmla="*/ 0 w 375287"/>
                    <a:gd name="connsiteY0" fmla="*/ 1227782 h 1227782"/>
                    <a:gd name="connsiteX1" fmla="*/ 8707 w 375287"/>
                    <a:gd name="connsiteY1" fmla="*/ 0 h 1227782"/>
                    <a:gd name="connsiteX2" fmla="*/ 375287 w 375287"/>
                    <a:gd name="connsiteY2" fmla="*/ 963165 h 1227782"/>
                    <a:gd name="connsiteX3" fmla="*/ 0 w 375287"/>
                    <a:gd name="connsiteY3" fmla="*/ 1227782 h 1227782"/>
                    <a:gd name="connsiteX0" fmla="*/ 0 w 375287"/>
                    <a:gd name="connsiteY0" fmla="*/ 1227782 h 1227782"/>
                    <a:gd name="connsiteX1" fmla="*/ 8707 w 375287"/>
                    <a:gd name="connsiteY1" fmla="*/ 0 h 1227782"/>
                    <a:gd name="connsiteX2" fmla="*/ 375287 w 375287"/>
                    <a:gd name="connsiteY2" fmla="*/ 963165 h 1227782"/>
                    <a:gd name="connsiteX3" fmla="*/ 0 w 375287"/>
                    <a:gd name="connsiteY3" fmla="*/ 1227782 h 1227782"/>
                    <a:gd name="connsiteX0" fmla="*/ 0 w 375287"/>
                    <a:gd name="connsiteY0" fmla="*/ 1227782 h 1227782"/>
                    <a:gd name="connsiteX1" fmla="*/ 8707 w 375287"/>
                    <a:gd name="connsiteY1" fmla="*/ 0 h 1227782"/>
                    <a:gd name="connsiteX2" fmla="*/ 375287 w 375287"/>
                    <a:gd name="connsiteY2" fmla="*/ 963165 h 1227782"/>
                    <a:gd name="connsiteX3" fmla="*/ 0 w 375287"/>
                    <a:gd name="connsiteY3" fmla="*/ 1227782 h 1227782"/>
                    <a:gd name="connsiteX0" fmla="*/ 0 w 375287"/>
                    <a:gd name="connsiteY0" fmla="*/ 1227782 h 1227782"/>
                    <a:gd name="connsiteX1" fmla="*/ 8707 w 375287"/>
                    <a:gd name="connsiteY1" fmla="*/ 0 h 1227782"/>
                    <a:gd name="connsiteX2" fmla="*/ 375287 w 375287"/>
                    <a:gd name="connsiteY2" fmla="*/ 963165 h 1227782"/>
                    <a:gd name="connsiteX3" fmla="*/ 0 w 375287"/>
                    <a:gd name="connsiteY3" fmla="*/ 1227782 h 1227782"/>
                    <a:gd name="connsiteX0" fmla="*/ 0 w 375287"/>
                    <a:gd name="connsiteY0" fmla="*/ 1227782 h 1227782"/>
                    <a:gd name="connsiteX1" fmla="*/ 8707 w 375287"/>
                    <a:gd name="connsiteY1" fmla="*/ 0 h 1227782"/>
                    <a:gd name="connsiteX2" fmla="*/ 375287 w 375287"/>
                    <a:gd name="connsiteY2" fmla="*/ 963165 h 1227782"/>
                    <a:gd name="connsiteX3" fmla="*/ 0 w 375287"/>
                    <a:gd name="connsiteY3" fmla="*/ 1227782 h 1227782"/>
                    <a:gd name="connsiteX0" fmla="*/ 126017 w 501304"/>
                    <a:gd name="connsiteY0" fmla="*/ 1227782 h 1227782"/>
                    <a:gd name="connsiteX1" fmla="*/ 134724 w 501304"/>
                    <a:gd name="connsiteY1" fmla="*/ 0 h 1227782"/>
                    <a:gd name="connsiteX2" fmla="*/ 501304 w 501304"/>
                    <a:gd name="connsiteY2" fmla="*/ 963165 h 1227782"/>
                    <a:gd name="connsiteX3" fmla="*/ 126017 w 501304"/>
                    <a:gd name="connsiteY3" fmla="*/ 1227782 h 1227782"/>
                    <a:gd name="connsiteX0" fmla="*/ 129311 w 504598"/>
                    <a:gd name="connsiteY0" fmla="*/ 1227782 h 1227782"/>
                    <a:gd name="connsiteX1" fmla="*/ 138018 w 504598"/>
                    <a:gd name="connsiteY1" fmla="*/ 0 h 1227782"/>
                    <a:gd name="connsiteX2" fmla="*/ 504598 w 504598"/>
                    <a:gd name="connsiteY2" fmla="*/ 963165 h 1227782"/>
                    <a:gd name="connsiteX3" fmla="*/ 129311 w 504598"/>
                    <a:gd name="connsiteY3" fmla="*/ 1227782 h 1227782"/>
                    <a:gd name="connsiteX0" fmla="*/ 122131 w 497418"/>
                    <a:gd name="connsiteY0" fmla="*/ 1406841 h 1406841"/>
                    <a:gd name="connsiteX1" fmla="*/ 159583 w 497418"/>
                    <a:gd name="connsiteY1" fmla="*/ 0 h 1406841"/>
                    <a:gd name="connsiteX2" fmla="*/ 497418 w 497418"/>
                    <a:gd name="connsiteY2" fmla="*/ 1142224 h 1406841"/>
                    <a:gd name="connsiteX3" fmla="*/ 122131 w 497418"/>
                    <a:gd name="connsiteY3" fmla="*/ 1406841 h 1406841"/>
                    <a:gd name="connsiteX0" fmla="*/ 134513 w 509800"/>
                    <a:gd name="connsiteY0" fmla="*/ 1406841 h 1406841"/>
                    <a:gd name="connsiteX1" fmla="*/ 171965 w 509800"/>
                    <a:gd name="connsiteY1" fmla="*/ 0 h 1406841"/>
                    <a:gd name="connsiteX2" fmla="*/ 509800 w 509800"/>
                    <a:gd name="connsiteY2" fmla="*/ 1142224 h 1406841"/>
                    <a:gd name="connsiteX3" fmla="*/ 134513 w 509800"/>
                    <a:gd name="connsiteY3" fmla="*/ 1406841 h 1406841"/>
                    <a:gd name="connsiteX0" fmla="*/ 134513 w 509800"/>
                    <a:gd name="connsiteY0" fmla="*/ 1406841 h 1406841"/>
                    <a:gd name="connsiteX1" fmla="*/ 171965 w 509800"/>
                    <a:gd name="connsiteY1" fmla="*/ 0 h 1406841"/>
                    <a:gd name="connsiteX2" fmla="*/ 509800 w 509800"/>
                    <a:gd name="connsiteY2" fmla="*/ 1142224 h 1406841"/>
                    <a:gd name="connsiteX3" fmla="*/ 134513 w 509800"/>
                    <a:gd name="connsiteY3" fmla="*/ 1406841 h 1406841"/>
                    <a:gd name="connsiteX0" fmla="*/ 134513 w 403203"/>
                    <a:gd name="connsiteY0" fmla="*/ 1406841 h 1406841"/>
                    <a:gd name="connsiteX1" fmla="*/ 171965 w 403203"/>
                    <a:gd name="connsiteY1" fmla="*/ 0 h 1406841"/>
                    <a:gd name="connsiteX2" fmla="*/ 403203 w 403203"/>
                    <a:gd name="connsiteY2" fmla="*/ 1117809 h 1406841"/>
                    <a:gd name="connsiteX3" fmla="*/ 134513 w 403203"/>
                    <a:gd name="connsiteY3" fmla="*/ 1406841 h 1406841"/>
                    <a:gd name="connsiteX0" fmla="*/ 134513 w 412457"/>
                    <a:gd name="connsiteY0" fmla="*/ 1406841 h 1406841"/>
                    <a:gd name="connsiteX1" fmla="*/ 171965 w 412457"/>
                    <a:gd name="connsiteY1" fmla="*/ 0 h 1406841"/>
                    <a:gd name="connsiteX2" fmla="*/ 412456 w 412457"/>
                    <a:gd name="connsiteY2" fmla="*/ 1149013 h 1406841"/>
                    <a:gd name="connsiteX3" fmla="*/ 134513 w 412457"/>
                    <a:gd name="connsiteY3" fmla="*/ 1406841 h 1406841"/>
                    <a:gd name="connsiteX0" fmla="*/ 134513 w 412456"/>
                    <a:gd name="connsiteY0" fmla="*/ 1406841 h 1406841"/>
                    <a:gd name="connsiteX1" fmla="*/ 171965 w 412456"/>
                    <a:gd name="connsiteY1" fmla="*/ 0 h 1406841"/>
                    <a:gd name="connsiteX2" fmla="*/ 412456 w 412456"/>
                    <a:gd name="connsiteY2" fmla="*/ 1149013 h 1406841"/>
                    <a:gd name="connsiteX3" fmla="*/ 134513 w 412456"/>
                    <a:gd name="connsiteY3" fmla="*/ 1406841 h 1406841"/>
                    <a:gd name="connsiteX0" fmla="*/ 134513 w 412456"/>
                    <a:gd name="connsiteY0" fmla="*/ 1406841 h 1406841"/>
                    <a:gd name="connsiteX1" fmla="*/ 171965 w 412456"/>
                    <a:gd name="connsiteY1" fmla="*/ 0 h 1406841"/>
                    <a:gd name="connsiteX2" fmla="*/ 412456 w 412456"/>
                    <a:gd name="connsiteY2" fmla="*/ 1149013 h 1406841"/>
                    <a:gd name="connsiteX3" fmla="*/ 134513 w 412456"/>
                    <a:gd name="connsiteY3" fmla="*/ 1406841 h 1406841"/>
                    <a:gd name="connsiteX0" fmla="*/ 140084 w 398701"/>
                    <a:gd name="connsiteY0" fmla="*/ 1442880 h 1442880"/>
                    <a:gd name="connsiteX1" fmla="*/ 158210 w 398701"/>
                    <a:gd name="connsiteY1" fmla="*/ 0 h 1442880"/>
                    <a:gd name="connsiteX2" fmla="*/ 398701 w 398701"/>
                    <a:gd name="connsiteY2" fmla="*/ 1149013 h 1442880"/>
                    <a:gd name="connsiteX3" fmla="*/ 140084 w 398701"/>
                    <a:gd name="connsiteY3" fmla="*/ 1442880 h 1442880"/>
                    <a:gd name="connsiteX0" fmla="*/ 163454 w 422071"/>
                    <a:gd name="connsiteY0" fmla="*/ 1442880 h 1442880"/>
                    <a:gd name="connsiteX1" fmla="*/ 181580 w 422071"/>
                    <a:gd name="connsiteY1" fmla="*/ 0 h 1442880"/>
                    <a:gd name="connsiteX2" fmla="*/ 422071 w 422071"/>
                    <a:gd name="connsiteY2" fmla="*/ 1149013 h 1442880"/>
                    <a:gd name="connsiteX3" fmla="*/ 163454 w 422071"/>
                    <a:gd name="connsiteY3" fmla="*/ 1442880 h 1442880"/>
                    <a:gd name="connsiteX0" fmla="*/ 163454 w 422071"/>
                    <a:gd name="connsiteY0" fmla="*/ 1442880 h 1442880"/>
                    <a:gd name="connsiteX1" fmla="*/ 181580 w 422071"/>
                    <a:gd name="connsiteY1" fmla="*/ 0 h 1442880"/>
                    <a:gd name="connsiteX2" fmla="*/ 422071 w 422071"/>
                    <a:gd name="connsiteY2" fmla="*/ 1149013 h 1442880"/>
                    <a:gd name="connsiteX3" fmla="*/ 163454 w 422071"/>
                    <a:gd name="connsiteY3" fmla="*/ 1442880 h 144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2071" h="1442880">
                      <a:moveTo>
                        <a:pt x="163454" y="1442880"/>
                      </a:moveTo>
                      <a:cubicBezTo>
                        <a:pt x="-176501" y="1226284"/>
                        <a:pt x="107547" y="307905"/>
                        <a:pt x="181580" y="0"/>
                      </a:cubicBezTo>
                      <a:cubicBezTo>
                        <a:pt x="115191" y="556789"/>
                        <a:pt x="137346" y="827855"/>
                        <a:pt x="422071" y="1149013"/>
                      </a:cubicBezTo>
                      <a:cubicBezTo>
                        <a:pt x="129579" y="963158"/>
                        <a:pt x="66208" y="1301405"/>
                        <a:pt x="163454" y="144288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B0F0">
                        <a:shade val="30000"/>
                        <a:satMod val="115000"/>
                      </a:srgbClr>
                    </a:gs>
                    <a:gs pos="50000">
                      <a:srgbClr val="00B0F0">
                        <a:shade val="67500"/>
                        <a:satMod val="115000"/>
                      </a:srgbClr>
                    </a:gs>
                    <a:gs pos="100000">
                      <a:srgbClr val="00B0F0">
                        <a:shade val="100000"/>
                        <a:satMod val="115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61" name="Rectangle 1"/>
              <p:cNvSpPr/>
              <p:nvPr/>
            </p:nvSpPr>
            <p:spPr>
              <a:xfrm rot="21081215">
                <a:off x="718272" y="2301870"/>
                <a:ext cx="3004844" cy="453127"/>
              </a:xfrm>
              <a:custGeom>
                <a:avLst/>
                <a:gdLst>
                  <a:gd name="connsiteX0" fmla="*/ 0 w 2972903"/>
                  <a:gd name="connsiteY0" fmla="*/ 0 h 432048"/>
                  <a:gd name="connsiteX1" fmla="*/ 2972903 w 2972903"/>
                  <a:gd name="connsiteY1" fmla="*/ 0 h 432048"/>
                  <a:gd name="connsiteX2" fmla="*/ 2972903 w 2972903"/>
                  <a:gd name="connsiteY2" fmla="*/ 432048 h 432048"/>
                  <a:gd name="connsiteX3" fmla="*/ 0 w 2972903"/>
                  <a:gd name="connsiteY3" fmla="*/ 432048 h 432048"/>
                  <a:gd name="connsiteX4" fmla="*/ 0 w 2972903"/>
                  <a:gd name="connsiteY4" fmla="*/ 0 h 432048"/>
                  <a:gd name="connsiteX0" fmla="*/ 0 w 2995014"/>
                  <a:gd name="connsiteY0" fmla="*/ 0 h 445045"/>
                  <a:gd name="connsiteX1" fmla="*/ 2995014 w 2995014"/>
                  <a:gd name="connsiteY1" fmla="*/ 12997 h 445045"/>
                  <a:gd name="connsiteX2" fmla="*/ 2995014 w 2995014"/>
                  <a:gd name="connsiteY2" fmla="*/ 445045 h 445045"/>
                  <a:gd name="connsiteX3" fmla="*/ 22111 w 2995014"/>
                  <a:gd name="connsiteY3" fmla="*/ 445045 h 445045"/>
                  <a:gd name="connsiteX4" fmla="*/ 0 w 2995014"/>
                  <a:gd name="connsiteY4" fmla="*/ 0 h 445045"/>
                  <a:gd name="connsiteX0" fmla="*/ 0 w 2995014"/>
                  <a:gd name="connsiteY0" fmla="*/ 0 h 452411"/>
                  <a:gd name="connsiteX1" fmla="*/ 2995014 w 2995014"/>
                  <a:gd name="connsiteY1" fmla="*/ 12997 h 452411"/>
                  <a:gd name="connsiteX2" fmla="*/ 2995014 w 2995014"/>
                  <a:gd name="connsiteY2" fmla="*/ 445045 h 452411"/>
                  <a:gd name="connsiteX3" fmla="*/ 54711 w 2995014"/>
                  <a:gd name="connsiteY3" fmla="*/ 452411 h 452411"/>
                  <a:gd name="connsiteX4" fmla="*/ 0 w 2995014"/>
                  <a:gd name="connsiteY4" fmla="*/ 0 h 452411"/>
                  <a:gd name="connsiteX0" fmla="*/ 0 w 2995014"/>
                  <a:gd name="connsiteY0" fmla="*/ 0 h 452411"/>
                  <a:gd name="connsiteX1" fmla="*/ 2995014 w 2995014"/>
                  <a:gd name="connsiteY1" fmla="*/ 12997 h 452411"/>
                  <a:gd name="connsiteX2" fmla="*/ 2995014 w 2995014"/>
                  <a:gd name="connsiteY2" fmla="*/ 445045 h 452411"/>
                  <a:gd name="connsiteX3" fmla="*/ 54711 w 2995014"/>
                  <a:gd name="connsiteY3" fmla="*/ 452411 h 452411"/>
                  <a:gd name="connsiteX4" fmla="*/ 0 w 2995014"/>
                  <a:gd name="connsiteY4" fmla="*/ 0 h 452411"/>
                  <a:gd name="connsiteX0" fmla="*/ 0 w 2995014"/>
                  <a:gd name="connsiteY0" fmla="*/ 0 h 452411"/>
                  <a:gd name="connsiteX1" fmla="*/ 2995014 w 2995014"/>
                  <a:gd name="connsiteY1" fmla="*/ 12997 h 452411"/>
                  <a:gd name="connsiteX2" fmla="*/ 2995014 w 2995014"/>
                  <a:gd name="connsiteY2" fmla="*/ 445045 h 452411"/>
                  <a:gd name="connsiteX3" fmla="*/ 54711 w 2995014"/>
                  <a:gd name="connsiteY3" fmla="*/ 452411 h 452411"/>
                  <a:gd name="connsiteX4" fmla="*/ 0 w 2995014"/>
                  <a:gd name="connsiteY4" fmla="*/ 0 h 452411"/>
                  <a:gd name="connsiteX0" fmla="*/ 0 w 2995014"/>
                  <a:gd name="connsiteY0" fmla="*/ 0 h 452411"/>
                  <a:gd name="connsiteX1" fmla="*/ 2995014 w 2995014"/>
                  <a:gd name="connsiteY1" fmla="*/ 12997 h 452411"/>
                  <a:gd name="connsiteX2" fmla="*/ 2995014 w 2995014"/>
                  <a:gd name="connsiteY2" fmla="*/ 445045 h 452411"/>
                  <a:gd name="connsiteX3" fmla="*/ 54711 w 2995014"/>
                  <a:gd name="connsiteY3" fmla="*/ 452411 h 452411"/>
                  <a:gd name="connsiteX4" fmla="*/ 0 w 2995014"/>
                  <a:gd name="connsiteY4" fmla="*/ 0 h 452411"/>
                  <a:gd name="connsiteX0" fmla="*/ 0 w 2995014"/>
                  <a:gd name="connsiteY0" fmla="*/ 0 h 452411"/>
                  <a:gd name="connsiteX1" fmla="*/ 2995014 w 2995014"/>
                  <a:gd name="connsiteY1" fmla="*/ 12997 h 452411"/>
                  <a:gd name="connsiteX2" fmla="*/ 2995014 w 2995014"/>
                  <a:gd name="connsiteY2" fmla="*/ 445045 h 452411"/>
                  <a:gd name="connsiteX3" fmla="*/ 54711 w 2995014"/>
                  <a:gd name="connsiteY3" fmla="*/ 452411 h 452411"/>
                  <a:gd name="connsiteX4" fmla="*/ 0 w 2995014"/>
                  <a:gd name="connsiteY4" fmla="*/ 0 h 452411"/>
                  <a:gd name="connsiteX0" fmla="*/ 0 w 3000135"/>
                  <a:gd name="connsiteY0" fmla="*/ 0 h 452411"/>
                  <a:gd name="connsiteX1" fmla="*/ 3000135 w 3000135"/>
                  <a:gd name="connsiteY1" fmla="*/ 42680 h 452411"/>
                  <a:gd name="connsiteX2" fmla="*/ 2995014 w 3000135"/>
                  <a:gd name="connsiteY2" fmla="*/ 445045 h 452411"/>
                  <a:gd name="connsiteX3" fmla="*/ 54711 w 3000135"/>
                  <a:gd name="connsiteY3" fmla="*/ 452411 h 452411"/>
                  <a:gd name="connsiteX4" fmla="*/ 0 w 3000135"/>
                  <a:gd name="connsiteY4" fmla="*/ 0 h 452411"/>
                  <a:gd name="connsiteX0" fmla="*/ 0 w 3000135"/>
                  <a:gd name="connsiteY0" fmla="*/ 0 h 452411"/>
                  <a:gd name="connsiteX1" fmla="*/ 3000135 w 3000135"/>
                  <a:gd name="connsiteY1" fmla="*/ 42680 h 452411"/>
                  <a:gd name="connsiteX2" fmla="*/ 2995014 w 3000135"/>
                  <a:gd name="connsiteY2" fmla="*/ 445045 h 452411"/>
                  <a:gd name="connsiteX3" fmla="*/ 54711 w 3000135"/>
                  <a:gd name="connsiteY3" fmla="*/ 452411 h 452411"/>
                  <a:gd name="connsiteX4" fmla="*/ 0 w 3000135"/>
                  <a:gd name="connsiteY4" fmla="*/ 0 h 452411"/>
                  <a:gd name="connsiteX0" fmla="*/ 0 w 3000135"/>
                  <a:gd name="connsiteY0" fmla="*/ 0 h 452411"/>
                  <a:gd name="connsiteX1" fmla="*/ 3000135 w 3000135"/>
                  <a:gd name="connsiteY1" fmla="*/ 42680 h 452411"/>
                  <a:gd name="connsiteX2" fmla="*/ 2995014 w 3000135"/>
                  <a:gd name="connsiteY2" fmla="*/ 445045 h 452411"/>
                  <a:gd name="connsiteX3" fmla="*/ 54711 w 3000135"/>
                  <a:gd name="connsiteY3" fmla="*/ 452411 h 452411"/>
                  <a:gd name="connsiteX4" fmla="*/ 0 w 3000135"/>
                  <a:gd name="connsiteY4" fmla="*/ 0 h 452411"/>
                  <a:gd name="connsiteX0" fmla="*/ 0 w 3000135"/>
                  <a:gd name="connsiteY0" fmla="*/ 0 h 452411"/>
                  <a:gd name="connsiteX1" fmla="*/ 3000135 w 3000135"/>
                  <a:gd name="connsiteY1" fmla="*/ 42680 h 452411"/>
                  <a:gd name="connsiteX2" fmla="*/ 2995014 w 3000135"/>
                  <a:gd name="connsiteY2" fmla="*/ 445045 h 452411"/>
                  <a:gd name="connsiteX3" fmla="*/ 54711 w 3000135"/>
                  <a:gd name="connsiteY3" fmla="*/ 452411 h 452411"/>
                  <a:gd name="connsiteX4" fmla="*/ 0 w 3000135"/>
                  <a:gd name="connsiteY4" fmla="*/ 0 h 452411"/>
                  <a:gd name="connsiteX0" fmla="*/ 0 w 3000135"/>
                  <a:gd name="connsiteY0" fmla="*/ 0 h 452411"/>
                  <a:gd name="connsiteX1" fmla="*/ 3000135 w 3000135"/>
                  <a:gd name="connsiteY1" fmla="*/ 42680 h 452411"/>
                  <a:gd name="connsiteX2" fmla="*/ 2995014 w 3000135"/>
                  <a:gd name="connsiteY2" fmla="*/ 445045 h 452411"/>
                  <a:gd name="connsiteX3" fmla="*/ 54711 w 3000135"/>
                  <a:gd name="connsiteY3" fmla="*/ 452411 h 452411"/>
                  <a:gd name="connsiteX4" fmla="*/ 0 w 3000135"/>
                  <a:gd name="connsiteY4" fmla="*/ 0 h 452411"/>
                  <a:gd name="connsiteX0" fmla="*/ 0 w 3004844"/>
                  <a:gd name="connsiteY0" fmla="*/ 0 h 453127"/>
                  <a:gd name="connsiteX1" fmla="*/ 3004844 w 3004844"/>
                  <a:gd name="connsiteY1" fmla="*/ 43396 h 453127"/>
                  <a:gd name="connsiteX2" fmla="*/ 2999723 w 3004844"/>
                  <a:gd name="connsiteY2" fmla="*/ 445761 h 453127"/>
                  <a:gd name="connsiteX3" fmla="*/ 59420 w 3004844"/>
                  <a:gd name="connsiteY3" fmla="*/ 453127 h 453127"/>
                  <a:gd name="connsiteX4" fmla="*/ 0 w 3004844"/>
                  <a:gd name="connsiteY4" fmla="*/ 0 h 45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4844" h="453127">
                    <a:moveTo>
                      <a:pt x="0" y="0"/>
                    </a:moveTo>
                    <a:cubicBezTo>
                      <a:pt x="1010590" y="39916"/>
                      <a:pt x="1225988" y="50439"/>
                      <a:pt x="3004844" y="43396"/>
                    </a:cubicBezTo>
                    <a:lnTo>
                      <a:pt x="2999723" y="445761"/>
                    </a:lnTo>
                    <a:lnTo>
                      <a:pt x="59420" y="453127"/>
                    </a:lnTo>
                    <a:cubicBezTo>
                      <a:pt x="41183" y="302323"/>
                      <a:pt x="64021" y="451618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64" name="Groupe 63"/>
          <p:cNvGrpSpPr/>
          <p:nvPr/>
        </p:nvGrpSpPr>
        <p:grpSpPr>
          <a:xfrm>
            <a:off x="4482311" y="2156903"/>
            <a:ext cx="1925385" cy="1800200"/>
            <a:chOff x="718272" y="2262448"/>
            <a:chExt cx="3454791" cy="2876166"/>
          </a:xfrm>
        </p:grpSpPr>
        <p:sp>
          <p:nvSpPr>
            <p:cNvPr id="65" name="Rectangle 5"/>
            <p:cNvSpPr/>
            <p:nvPr/>
          </p:nvSpPr>
          <p:spPr>
            <a:xfrm rot="21074577">
              <a:off x="999776" y="2356259"/>
              <a:ext cx="3011760" cy="2770350"/>
            </a:xfrm>
            <a:custGeom>
              <a:avLst/>
              <a:gdLst>
                <a:gd name="connsiteX0" fmla="*/ 0 w 2958182"/>
                <a:gd name="connsiteY0" fmla="*/ 0 h 2855644"/>
                <a:gd name="connsiteX1" fmla="*/ 2958182 w 2958182"/>
                <a:gd name="connsiteY1" fmla="*/ 0 h 2855644"/>
                <a:gd name="connsiteX2" fmla="*/ 2958182 w 2958182"/>
                <a:gd name="connsiteY2" fmla="*/ 2855644 h 2855644"/>
                <a:gd name="connsiteX3" fmla="*/ 0 w 2958182"/>
                <a:gd name="connsiteY3" fmla="*/ 2855644 h 2855644"/>
                <a:gd name="connsiteX4" fmla="*/ 0 w 2958182"/>
                <a:gd name="connsiteY4" fmla="*/ 0 h 2855644"/>
                <a:gd name="connsiteX0" fmla="*/ 0 w 2958182"/>
                <a:gd name="connsiteY0" fmla="*/ 0 h 2855644"/>
                <a:gd name="connsiteX1" fmla="*/ 2958182 w 2958182"/>
                <a:gd name="connsiteY1" fmla="*/ 0 h 2855644"/>
                <a:gd name="connsiteX2" fmla="*/ 2958182 w 2958182"/>
                <a:gd name="connsiteY2" fmla="*/ 2855644 h 2855644"/>
                <a:gd name="connsiteX3" fmla="*/ 99227 w 2958182"/>
                <a:gd name="connsiteY3" fmla="*/ 2774555 h 2855644"/>
                <a:gd name="connsiteX4" fmla="*/ 0 w 2958182"/>
                <a:gd name="connsiteY4" fmla="*/ 0 h 2855644"/>
                <a:gd name="connsiteX0" fmla="*/ 0 w 3007415"/>
                <a:gd name="connsiteY0" fmla="*/ 0 h 2911415"/>
                <a:gd name="connsiteX1" fmla="*/ 3007415 w 3007415"/>
                <a:gd name="connsiteY1" fmla="*/ 55771 h 2911415"/>
                <a:gd name="connsiteX2" fmla="*/ 3007415 w 3007415"/>
                <a:gd name="connsiteY2" fmla="*/ 2911415 h 2911415"/>
                <a:gd name="connsiteX3" fmla="*/ 148460 w 3007415"/>
                <a:gd name="connsiteY3" fmla="*/ 2830326 h 2911415"/>
                <a:gd name="connsiteX4" fmla="*/ 0 w 3007415"/>
                <a:gd name="connsiteY4" fmla="*/ 0 h 2911415"/>
                <a:gd name="connsiteX0" fmla="*/ 0 w 3007415"/>
                <a:gd name="connsiteY0" fmla="*/ 0 h 2911415"/>
                <a:gd name="connsiteX1" fmla="*/ 3007415 w 3007415"/>
                <a:gd name="connsiteY1" fmla="*/ 55771 h 2911415"/>
                <a:gd name="connsiteX2" fmla="*/ 3007415 w 3007415"/>
                <a:gd name="connsiteY2" fmla="*/ 2911415 h 2911415"/>
                <a:gd name="connsiteX3" fmla="*/ 148460 w 3007415"/>
                <a:gd name="connsiteY3" fmla="*/ 2830326 h 2911415"/>
                <a:gd name="connsiteX4" fmla="*/ 0 w 3007415"/>
                <a:gd name="connsiteY4" fmla="*/ 0 h 2911415"/>
                <a:gd name="connsiteX0" fmla="*/ 0 w 3007415"/>
                <a:gd name="connsiteY0" fmla="*/ 0 h 2911415"/>
                <a:gd name="connsiteX1" fmla="*/ 3007415 w 3007415"/>
                <a:gd name="connsiteY1" fmla="*/ 55771 h 2911415"/>
                <a:gd name="connsiteX2" fmla="*/ 3007415 w 3007415"/>
                <a:gd name="connsiteY2" fmla="*/ 2911415 h 2911415"/>
                <a:gd name="connsiteX3" fmla="*/ 148460 w 3007415"/>
                <a:gd name="connsiteY3" fmla="*/ 2830326 h 2911415"/>
                <a:gd name="connsiteX4" fmla="*/ 0 w 3007415"/>
                <a:gd name="connsiteY4" fmla="*/ 0 h 2911415"/>
                <a:gd name="connsiteX0" fmla="*/ 0 w 3007415"/>
                <a:gd name="connsiteY0" fmla="*/ 0 h 2911415"/>
                <a:gd name="connsiteX1" fmla="*/ 3007415 w 3007415"/>
                <a:gd name="connsiteY1" fmla="*/ 55771 h 2911415"/>
                <a:gd name="connsiteX2" fmla="*/ 3007415 w 3007415"/>
                <a:gd name="connsiteY2" fmla="*/ 2911415 h 2911415"/>
                <a:gd name="connsiteX3" fmla="*/ 152810 w 3007415"/>
                <a:gd name="connsiteY3" fmla="*/ 2802085 h 2911415"/>
                <a:gd name="connsiteX4" fmla="*/ 0 w 3007415"/>
                <a:gd name="connsiteY4" fmla="*/ 0 h 2911415"/>
                <a:gd name="connsiteX0" fmla="*/ 0 w 3007415"/>
                <a:gd name="connsiteY0" fmla="*/ 0 h 2911415"/>
                <a:gd name="connsiteX1" fmla="*/ 3007415 w 3007415"/>
                <a:gd name="connsiteY1" fmla="*/ 55771 h 2911415"/>
                <a:gd name="connsiteX2" fmla="*/ 3007415 w 3007415"/>
                <a:gd name="connsiteY2" fmla="*/ 2911415 h 2911415"/>
                <a:gd name="connsiteX3" fmla="*/ 152810 w 3007415"/>
                <a:gd name="connsiteY3" fmla="*/ 2802085 h 2911415"/>
                <a:gd name="connsiteX4" fmla="*/ 0 w 3007415"/>
                <a:gd name="connsiteY4" fmla="*/ 0 h 2911415"/>
                <a:gd name="connsiteX0" fmla="*/ 0 w 3007415"/>
                <a:gd name="connsiteY0" fmla="*/ 0 h 2802085"/>
                <a:gd name="connsiteX1" fmla="*/ 3007415 w 3007415"/>
                <a:gd name="connsiteY1" fmla="*/ 55771 h 2802085"/>
                <a:gd name="connsiteX2" fmla="*/ 2795981 w 3007415"/>
                <a:gd name="connsiteY2" fmla="*/ 2782473 h 2802085"/>
                <a:gd name="connsiteX3" fmla="*/ 152810 w 3007415"/>
                <a:gd name="connsiteY3" fmla="*/ 2802085 h 2802085"/>
                <a:gd name="connsiteX4" fmla="*/ 0 w 3007415"/>
                <a:gd name="connsiteY4" fmla="*/ 0 h 2802085"/>
                <a:gd name="connsiteX0" fmla="*/ 0 w 3007415"/>
                <a:gd name="connsiteY0" fmla="*/ 0 h 2910528"/>
                <a:gd name="connsiteX1" fmla="*/ 3007415 w 3007415"/>
                <a:gd name="connsiteY1" fmla="*/ 55771 h 2910528"/>
                <a:gd name="connsiteX2" fmla="*/ 2795981 w 3007415"/>
                <a:gd name="connsiteY2" fmla="*/ 2782473 h 2910528"/>
                <a:gd name="connsiteX3" fmla="*/ 152810 w 3007415"/>
                <a:gd name="connsiteY3" fmla="*/ 2802085 h 2910528"/>
                <a:gd name="connsiteX4" fmla="*/ 0 w 3007415"/>
                <a:gd name="connsiteY4" fmla="*/ 0 h 2910528"/>
                <a:gd name="connsiteX0" fmla="*/ 0 w 3016462"/>
                <a:gd name="connsiteY0" fmla="*/ 0 h 2910528"/>
                <a:gd name="connsiteX1" fmla="*/ 3007415 w 3016462"/>
                <a:gd name="connsiteY1" fmla="*/ 55771 h 2910528"/>
                <a:gd name="connsiteX2" fmla="*/ 2795981 w 3016462"/>
                <a:gd name="connsiteY2" fmla="*/ 2782473 h 2910528"/>
                <a:gd name="connsiteX3" fmla="*/ 152810 w 3016462"/>
                <a:gd name="connsiteY3" fmla="*/ 2802085 h 2910528"/>
                <a:gd name="connsiteX4" fmla="*/ 0 w 3016462"/>
                <a:gd name="connsiteY4" fmla="*/ 0 h 2910528"/>
                <a:gd name="connsiteX0" fmla="*/ 0 w 3064249"/>
                <a:gd name="connsiteY0" fmla="*/ 0 h 2898641"/>
                <a:gd name="connsiteX1" fmla="*/ 3007415 w 3064249"/>
                <a:gd name="connsiteY1" fmla="*/ 55771 h 2898641"/>
                <a:gd name="connsiteX2" fmla="*/ 2875643 w 3064249"/>
                <a:gd name="connsiteY2" fmla="*/ 2765832 h 2898641"/>
                <a:gd name="connsiteX3" fmla="*/ 152810 w 3064249"/>
                <a:gd name="connsiteY3" fmla="*/ 2802085 h 2898641"/>
                <a:gd name="connsiteX4" fmla="*/ 0 w 3064249"/>
                <a:gd name="connsiteY4" fmla="*/ 0 h 2898641"/>
                <a:gd name="connsiteX0" fmla="*/ 0 w 3070540"/>
                <a:gd name="connsiteY0" fmla="*/ 0 h 2898641"/>
                <a:gd name="connsiteX1" fmla="*/ 3007415 w 3070540"/>
                <a:gd name="connsiteY1" fmla="*/ 55771 h 2898641"/>
                <a:gd name="connsiteX2" fmla="*/ 2875643 w 3070540"/>
                <a:gd name="connsiteY2" fmla="*/ 2765832 h 2898641"/>
                <a:gd name="connsiteX3" fmla="*/ 152810 w 3070540"/>
                <a:gd name="connsiteY3" fmla="*/ 2802085 h 2898641"/>
                <a:gd name="connsiteX4" fmla="*/ 0 w 3070540"/>
                <a:gd name="connsiteY4" fmla="*/ 0 h 2898641"/>
                <a:gd name="connsiteX0" fmla="*/ 0 w 3050496"/>
                <a:gd name="connsiteY0" fmla="*/ 0 h 2831008"/>
                <a:gd name="connsiteX1" fmla="*/ 3007415 w 3050496"/>
                <a:gd name="connsiteY1" fmla="*/ 55771 h 2831008"/>
                <a:gd name="connsiteX2" fmla="*/ 2844527 w 3050496"/>
                <a:gd name="connsiteY2" fmla="*/ 2655027 h 2831008"/>
                <a:gd name="connsiteX3" fmla="*/ 152810 w 3050496"/>
                <a:gd name="connsiteY3" fmla="*/ 2802085 h 2831008"/>
                <a:gd name="connsiteX4" fmla="*/ 0 w 3050496"/>
                <a:gd name="connsiteY4" fmla="*/ 0 h 2831008"/>
                <a:gd name="connsiteX0" fmla="*/ 0 w 3083026"/>
                <a:gd name="connsiteY0" fmla="*/ 0 h 2802085"/>
                <a:gd name="connsiteX1" fmla="*/ 3007415 w 3083026"/>
                <a:gd name="connsiteY1" fmla="*/ 55771 h 2802085"/>
                <a:gd name="connsiteX2" fmla="*/ 2894153 w 3083026"/>
                <a:gd name="connsiteY2" fmla="*/ 2551842 h 2802085"/>
                <a:gd name="connsiteX3" fmla="*/ 152810 w 3083026"/>
                <a:gd name="connsiteY3" fmla="*/ 2802085 h 2802085"/>
                <a:gd name="connsiteX4" fmla="*/ 0 w 3083026"/>
                <a:gd name="connsiteY4" fmla="*/ 0 h 2802085"/>
                <a:gd name="connsiteX0" fmla="*/ 0 w 3077100"/>
                <a:gd name="connsiteY0" fmla="*/ 0 h 2839147"/>
                <a:gd name="connsiteX1" fmla="*/ 3007415 w 3077100"/>
                <a:gd name="connsiteY1" fmla="*/ 55771 h 2839147"/>
                <a:gd name="connsiteX2" fmla="*/ 2885440 w 3077100"/>
                <a:gd name="connsiteY2" fmla="*/ 2670966 h 2839147"/>
                <a:gd name="connsiteX3" fmla="*/ 152810 w 3077100"/>
                <a:gd name="connsiteY3" fmla="*/ 2802085 h 2839147"/>
                <a:gd name="connsiteX4" fmla="*/ 0 w 3077100"/>
                <a:gd name="connsiteY4" fmla="*/ 0 h 2839147"/>
                <a:gd name="connsiteX0" fmla="*/ 0 w 3084012"/>
                <a:gd name="connsiteY0" fmla="*/ 0 h 2810619"/>
                <a:gd name="connsiteX1" fmla="*/ 3007415 w 3084012"/>
                <a:gd name="connsiteY1" fmla="*/ 55771 h 2810619"/>
                <a:gd name="connsiteX2" fmla="*/ 2895591 w 3084012"/>
                <a:gd name="connsiteY2" fmla="*/ 2605068 h 2810619"/>
                <a:gd name="connsiteX3" fmla="*/ 152810 w 3084012"/>
                <a:gd name="connsiteY3" fmla="*/ 2802085 h 2810619"/>
                <a:gd name="connsiteX4" fmla="*/ 0 w 3084012"/>
                <a:gd name="connsiteY4" fmla="*/ 0 h 2810619"/>
                <a:gd name="connsiteX0" fmla="*/ 0 w 3108841"/>
                <a:gd name="connsiteY0" fmla="*/ 0 h 2802085"/>
                <a:gd name="connsiteX1" fmla="*/ 3007415 w 3108841"/>
                <a:gd name="connsiteY1" fmla="*/ 55771 h 2802085"/>
                <a:gd name="connsiteX2" fmla="*/ 2930854 w 3108841"/>
                <a:gd name="connsiteY2" fmla="*/ 2501276 h 2802085"/>
                <a:gd name="connsiteX3" fmla="*/ 152810 w 3108841"/>
                <a:gd name="connsiteY3" fmla="*/ 2802085 h 2802085"/>
                <a:gd name="connsiteX4" fmla="*/ 0 w 3108841"/>
                <a:gd name="connsiteY4" fmla="*/ 0 h 2802085"/>
                <a:gd name="connsiteX0" fmla="*/ 0 w 3073089"/>
                <a:gd name="connsiteY0" fmla="*/ 0 h 2802085"/>
                <a:gd name="connsiteX1" fmla="*/ 3007415 w 3073089"/>
                <a:gd name="connsiteY1" fmla="*/ 55771 h 2802085"/>
                <a:gd name="connsiteX2" fmla="*/ 2879470 w 3073089"/>
                <a:gd name="connsiteY2" fmla="*/ 2334344 h 2802085"/>
                <a:gd name="connsiteX3" fmla="*/ 152810 w 3073089"/>
                <a:gd name="connsiteY3" fmla="*/ 2802085 h 2802085"/>
                <a:gd name="connsiteX4" fmla="*/ 0 w 3073089"/>
                <a:gd name="connsiteY4" fmla="*/ 0 h 2802085"/>
                <a:gd name="connsiteX0" fmla="*/ 0 w 3142862"/>
                <a:gd name="connsiteY0" fmla="*/ 0 h 2802085"/>
                <a:gd name="connsiteX1" fmla="*/ 3007415 w 3142862"/>
                <a:gd name="connsiteY1" fmla="*/ 55771 h 2802085"/>
                <a:gd name="connsiteX2" fmla="*/ 2879470 w 3142862"/>
                <a:gd name="connsiteY2" fmla="*/ 2334344 h 2802085"/>
                <a:gd name="connsiteX3" fmla="*/ 152810 w 3142862"/>
                <a:gd name="connsiteY3" fmla="*/ 2802085 h 2802085"/>
                <a:gd name="connsiteX4" fmla="*/ 0 w 3142862"/>
                <a:gd name="connsiteY4" fmla="*/ 0 h 2802085"/>
                <a:gd name="connsiteX0" fmla="*/ 0 w 3142862"/>
                <a:gd name="connsiteY0" fmla="*/ 0 h 2860388"/>
                <a:gd name="connsiteX1" fmla="*/ 3007415 w 3142862"/>
                <a:gd name="connsiteY1" fmla="*/ 55771 h 2860388"/>
                <a:gd name="connsiteX2" fmla="*/ 2879470 w 3142862"/>
                <a:gd name="connsiteY2" fmla="*/ 2334344 h 2860388"/>
                <a:gd name="connsiteX3" fmla="*/ 187196 w 3142862"/>
                <a:gd name="connsiteY3" fmla="*/ 2860388 h 2860388"/>
                <a:gd name="connsiteX4" fmla="*/ 0 w 3142862"/>
                <a:gd name="connsiteY4" fmla="*/ 0 h 2860388"/>
                <a:gd name="connsiteX0" fmla="*/ 0 w 3142862"/>
                <a:gd name="connsiteY0" fmla="*/ 0 h 2876373"/>
                <a:gd name="connsiteX1" fmla="*/ 3007415 w 3142862"/>
                <a:gd name="connsiteY1" fmla="*/ 55771 h 2876373"/>
                <a:gd name="connsiteX2" fmla="*/ 2879470 w 3142862"/>
                <a:gd name="connsiteY2" fmla="*/ 2334344 h 2876373"/>
                <a:gd name="connsiteX3" fmla="*/ 187196 w 3142862"/>
                <a:gd name="connsiteY3" fmla="*/ 2860388 h 2876373"/>
                <a:gd name="connsiteX4" fmla="*/ 0 w 3142862"/>
                <a:gd name="connsiteY4" fmla="*/ 0 h 2876373"/>
                <a:gd name="connsiteX0" fmla="*/ 0 w 3142862"/>
                <a:gd name="connsiteY0" fmla="*/ 0 h 2869960"/>
                <a:gd name="connsiteX1" fmla="*/ 3007415 w 3142862"/>
                <a:gd name="connsiteY1" fmla="*/ 55771 h 2869960"/>
                <a:gd name="connsiteX2" fmla="*/ 2879470 w 3142862"/>
                <a:gd name="connsiteY2" fmla="*/ 2334344 h 2869960"/>
                <a:gd name="connsiteX3" fmla="*/ 187196 w 3142862"/>
                <a:gd name="connsiteY3" fmla="*/ 2860388 h 2869960"/>
                <a:gd name="connsiteX4" fmla="*/ 0 w 3142862"/>
                <a:gd name="connsiteY4" fmla="*/ 0 h 2869960"/>
                <a:gd name="connsiteX0" fmla="*/ 0 w 3142862"/>
                <a:gd name="connsiteY0" fmla="*/ 0 h 2875403"/>
                <a:gd name="connsiteX1" fmla="*/ 3007415 w 3142862"/>
                <a:gd name="connsiteY1" fmla="*/ 55771 h 2875403"/>
                <a:gd name="connsiteX2" fmla="*/ 2879470 w 3142862"/>
                <a:gd name="connsiteY2" fmla="*/ 2334344 h 2875403"/>
                <a:gd name="connsiteX3" fmla="*/ 187196 w 3142862"/>
                <a:gd name="connsiteY3" fmla="*/ 2860388 h 2875403"/>
                <a:gd name="connsiteX4" fmla="*/ 0 w 3142862"/>
                <a:gd name="connsiteY4" fmla="*/ 0 h 2875403"/>
                <a:gd name="connsiteX0" fmla="*/ 0 w 3155056"/>
                <a:gd name="connsiteY0" fmla="*/ 0 h 2875403"/>
                <a:gd name="connsiteX1" fmla="*/ 3007415 w 3155056"/>
                <a:gd name="connsiteY1" fmla="*/ 55771 h 2875403"/>
                <a:gd name="connsiteX2" fmla="*/ 2879470 w 3155056"/>
                <a:gd name="connsiteY2" fmla="*/ 2334344 h 2875403"/>
                <a:gd name="connsiteX3" fmla="*/ 187196 w 3155056"/>
                <a:gd name="connsiteY3" fmla="*/ 2860388 h 2875403"/>
                <a:gd name="connsiteX4" fmla="*/ 0 w 3155056"/>
                <a:gd name="connsiteY4" fmla="*/ 0 h 2875403"/>
                <a:gd name="connsiteX0" fmla="*/ 0 w 3111070"/>
                <a:gd name="connsiteY0" fmla="*/ 0 h 2875403"/>
                <a:gd name="connsiteX1" fmla="*/ 3007415 w 3111070"/>
                <a:gd name="connsiteY1" fmla="*/ 55771 h 2875403"/>
                <a:gd name="connsiteX2" fmla="*/ 2879470 w 3111070"/>
                <a:gd name="connsiteY2" fmla="*/ 2334344 h 2875403"/>
                <a:gd name="connsiteX3" fmla="*/ 187196 w 3111070"/>
                <a:gd name="connsiteY3" fmla="*/ 2860388 h 2875403"/>
                <a:gd name="connsiteX4" fmla="*/ 0 w 3111070"/>
                <a:gd name="connsiteY4" fmla="*/ 0 h 2875403"/>
                <a:gd name="connsiteX0" fmla="*/ 0 w 3116300"/>
                <a:gd name="connsiteY0" fmla="*/ 0 h 2875403"/>
                <a:gd name="connsiteX1" fmla="*/ 3007415 w 3116300"/>
                <a:gd name="connsiteY1" fmla="*/ 55771 h 2875403"/>
                <a:gd name="connsiteX2" fmla="*/ 2879470 w 3116300"/>
                <a:gd name="connsiteY2" fmla="*/ 2334344 h 2875403"/>
                <a:gd name="connsiteX3" fmla="*/ 187196 w 3116300"/>
                <a:gd name="connsiteY3" fmla="*/ 2860388 h 2875403"/>
                <a:gd name="connsiteX4" fmla="*/ 0 w 3116300"/>
                <a:gd name="connsiteY4" fmla="*/ 0 h 2875403"/>
                <a:gd name="connsiteX0" fmla="*/ 0 w 3083363"/>
                <a:gd name="connsiteY0" fmla="*/ 0 h 2875403"/>
                <a:gd name="connsiteX1" fmla="*/ 2885378 w 3083363"/>
                <a:gd name="connsiteY1" fmla="*/ 56216 h 2875403"/>
                <a:gd name="connsiteX2" fmla="*/ 2879470 w 3083363"/>
                <a:gd name="connsiteY2" fmla="*/ 2334344 h 2875403"/>
                <a:gd name="connsiteX3" fmla="*/ 187196 w 3083363"/>
                <a:gd name="connsiteY3" fmla="*/ 2860388 h 2875403"/>
                <a:gd name="connsiteX4" fmla="*/ 0 w 3083363"/>
                <a:gd name="connsiteY4" fmla="*/ 0 h 2875403"/>
                <a:gd name="connsiteX0" fmla="*/ 0 w 3096263"/>
                <a:gd name="connsiteY0" fmla="*/ 0 h 2875403"/>
                <a:gd name="connsiteX1" fmla="*/ 2937628 w 3096263"/>
                <a:gd name="connsiteY1" fmla="*/ 51384 h 2875403"/>
                <a:gd name="connsiteX2" fmla="*/ 2879470 w 3096263"/>
                <a:gd name="connsiteY2" fmla="*/ 2334344 h 2875403"/>
                <a:gd name="connsiteX3" fmla="*/ 187196 w 3096263"/>
                <a:gd name="connsiteY3" fmla="*/ 2860388 h 2875403"/>
                <a:gd name="connsiteX4" fmla="*/ 0 w 3096263"/>
                <a:gd name="connsiteY4" fmla="*/ 0 h 2875403"/>
                <a:gd name="connsiteX0" fmla="*/ 0 w 3094279"/>
                <a:gd name="connsiteY0" fmla="*/ 0 h 2875403"/>
                <a:gd name="connsiteX1" fmla="*/ 2930002 w 3094279"/>
                <a:gd name="connsiteY1" fmla="*/ 101565 h 2875403"/>
                <a:gd name="connsiteX2" fmla="*/ 2879470 w 3094279"/>
                <a:gd name="connsiteY2" fmla="*/ 2334344 h 2875403"/>
                <a:gd name="connsiteX3" fmla="*/ 187196 w 3094279"/>
                <a:gd name="connsiteY3" fmla="*/ 2860388 h 2875403"/>
                <a:gd name="connsiteX4" fmla="*/ 0 w 3094279"/>
                <a:gd name="connsiteY4" fmla="*/ 0 h 2875403"/>
                <a:gd name="connsiteX0" fmla="*/ 0 w 3102449"/>
                <a:gd name="connsiteY0" fmla="*/ 0 h 2875403"/>
                <a:gd name="connsiteX1" fmla="*/ 2960524 w 3102449"/>
                <a:gd name="connsiteY1" fmla="*/ 112644 h 2875403"/>
                <a:gd name="connsiteX2" fmla="*/ 2879470 w 3102449"/>
                <a:gd name="connsiteY2" fmla="*/ 2334344 h 2875403"/>
                <a:gd name="connsiteX3" fmla="*/ 187196 w 3102449"/>
                <a:gd name="connsiteY3" fmla="*/ 2860388 h 2875403"/>
                <a:gd name="connsiteX4" fmla="*/ 0 w 3102449"/>
                <a:gd name="connsiteY4" fmla="*/ 0 h 2875403"/>
                <a:gd name="connsiteX0" fmla="*/ 0 w 3104921"/>
                <a:gd name="connsiteY0" fmla="*/ 0 h 2875403"/>
                <a:gd name="connsiteX1" fmla="*/ 2969318 w 3104921"/>
                <a:gd name="connsiteY1" fmla="*/ 139644 h 2875403"/>
                <a:gd name="connsiteX2" fmla="*/ 2879470 w 3104921"/>
                <a:gd name="connsiteY2" fmla="*/ 2334344 h 2875403"/>
                <a:gd name="connsiteX3" fmla="*/ 187196 w 3104921"/>
                <a:gd name="connsiteY3" fmla="*/ 2860388 h 2875403"/>
                <a:gd name="connsiteX4" fmla="*/ 0 w 3104921"/>
                <a:gd name="connsiteY4" fmla="*/ 0 h 2875403"/>
                <a:gd name="connsiteX0" fmla="*/ 0 w 3097647"/>
                <a:gd name="connsiteY0" fmla="*/ 0 h 2875403"/>
                <a:gd name="connsiteX1" fmla="*/ 2942864 w 3097647"/>
                <a:gd name="connsiteY1" fmla="*/ 186902 h 2875403"/>
                <a:gd name="connsiteX2" fmla="*/ 2879470 w 3097647"/>
                <a:gd name="connsiteY2" fmla="*/ 2334344 h 2875403"/>
                <a:gd name="connsiteX3" fmla="*/ 187196 w 3097647"/>
                <a:gd name="connsiteY3" fmla="*/ 2860388 h 2875403"/>
                <a:gd name="connsiteX4" fmla="*/ 0 w 3097647"/>
                <a:gd name="connsiteY4" fmla="*/ 0 h 2875403"/>
                <a:gd name="connsiteX0" fmla="*/ 0 w 3053237"/>
                <a:gd name="connsiteY0" fmla="*/ 0 h 2830026"/>
                <a:gd name="connsiteX1" fmla="*/ 2898454 w 3053237"/>
                <a:gd name="connsiteY1" fmla="*/ 141525 h 2830026"/>
                <a:gd name="connsiteX2" fmla="*/ 2835060 w 3053237"/>
                <a:gd name="connsiteY2" fmla="*/ 2288967 h 2830026"/>
                <a:gd name="connsiteX3" fmla="*/ 142786 w 3053237"/>
                <a:gd name="connsiteY3" fmla="*/ 2815011 h 2830026"/>
                <a:gd name="connsiteX4" fmla="*/ 0 w 3053237"/>
                <a:gd name="connsiteY4" fmla="*/ 0 h 2830026"/>
                <a:gd name="connsiteX0" fmla="*/ 0 w 3002552"/>
                <a:gd name="connsiteY0" fmla="*/ 0 h 2783683"/>
                <a:gd name="connsiteX1" fmla="*/ 2847769 w 3002552"/>
                <a:gd name="connsiteY1" fmla="*/ 95182 h 2783683"/>
                <a:gd name="connsiteX2" fmla="*/ 2784375 w 3002552"/>
                <a:gd name="connsiteY2" fmla="*/ 2242624 h 2783683"/>
                <a:gd name="connsiteX3" fmla="*/ 92101 w 3002552"/>
                <a:gd name="connsiteY3" fmla="*/ 2768668 h 2783683"/>
                <a:gd name="connsiteX4" fmla="*/ 0 w 3002552"/>
                <a:gd name="connsiteY4" fmla="*/ 0 h 2783683"/>
                <a:gd name="connsiteX0" fmla="*/ 0 w 3002552"/>
                <a:gd name="connsiteY0" fmla="*/ 0 h 2780993"/>
                <a:gd name="connsiteX1" fmla="*/ 2847769 w 3002552"/>
                <a:gd name="connsiteY1" fmla="*/ 95182 h 2780993"/>
                <a:gd name="connsiteX2" fmla="*/ 2784375 w 3002552"/>
                <a:gd name="connsiteY2" fmla="*/ 2242624 h 2780993"/>
                <a:gd name="connsiteX3" fmla="*/ 92101 w 3002552"/>
                <a:gd name="connsiteY3" fmla="*/ 2768668 h 2780993"/>
                <a:gd name="connsiteX4" fmla="*/ 0 w 3002552"/>
                <a:gd name="connsiteY4" fmla="*/ 0 h 2780993"/>
                <a:gd name="connsiteX0" fmla="*/ 0 w 3008312"/>
                <a:gd name="connsiteY0" fmla="*/ 0 h 2781844"/>
                <a:gd name="connsiteX1" fmla="*/ 2847769 w 3008312"/>
                <a:gd name="connsiteY1" fmla="*/ 95182 h 2781844"/>
                <a:gd name="connsiteX2" fmla="*/ 2792196 w 3008312"/>
                <a:gd name="connsiteY2" fmla="*/ 2275334 h 2781844"/>
                <a:gd name="connsiteX3" fmla="*/ 92101 w 3008312"/>
                <a:gd name="connsiteY3" fmla="*/ 2768668 h 2781844"/>
                <a:gd name="connsiteX4" fmla="*/ 0 w 3008312"/>
                <a:gd name="connsiteY4" fmla="*/ 0 h 2781844"/>
                <a:gd name="connsiteX0" fmla="*/ 0 w 2989495"/>
                <a:gd name="connsiteY0" fmla="*/ 0 h 2781844"/>
                <a:gd name="connsiteX1" fmla="*/ 2847769 w 2989495"/>
                <a:gd name="connsiteY1" fmla="*/ 95182 h 2781844"/>
                <a:gd name="connsiteX2" fmla="*/ 2792196 w 2989495"/>
                <a:gd name="connsiteY2" fmla="*/ 2275334 h 2781844"/>
                <a:gd name="connsiteX3" fmla="*/ 92101 w 2989495"/>
                <a:gd name="connsiteY3" fmla="*/ 2768668 h 2781844"/>
                <a:gd name="connsiteX4" fmla="*/ 0 w 2989495"/>
                <a:gd name="connsiteY4" fmla="*/ 0 h 2781844"/>
                <a:gd name="connsiteX0" fmla="*/ 0 w 3011870"/>
                <a:gd name="connsiteY0" fmla="*/ 0 h 2781844"/>
                <a:gd name="connsiteX1" fmla="*/ 2847769 w 3011870"/>
                <a:gd name="connsiteY1" fmla="*/ 95182 h 2781844"/>
                <a:gd name="connsiteX2" fmla="*/ 2792196 w 3011870"/>
                <a:gd name="connsiteY2" fmla="*/ 2275334 h 2781844"/>
                <a:gd name="connsiteX3" fmla="*/ 92101 w 3011870"/>
                <a:gd name="connsiteY3" fmla="*/ 2768668 h 2781844"/>
                <a:gd name="connsiteX4" fmla="*/ 0 w 3011870"/>
                <a:gd name="connsiteY4" fmla="*/ 0 h 2781844"/>
                <a:gd name="connsiteX0" fmla="*/ 0 w 3011870"/>
                <a:gd name="connsiteY0" fmla="*/ 0 h 2783262"/>
                <a:gd name="connsiteX1" fmla="*/ 2847769 w 3011870"/>
                <a:gd name="connsiteY1" fmla="*/ 95182 h 2783262"/>
                <a:gd name="connsiteX2" fmla="*/ 2792196 w 3011870"/>
                <a:gd name="connsiteY2" fmla="*/ 2275334 h 2783262"/>
                <a:gd name="connsiteX3" fmla="*/ 92101 w 3011870"/>
                <a:gd name="connsiteY3" fmla="*/ 2768668 h 2783262"/>
                <a:gd name="connsiteX4" fmla="*/ 0 w 3011870"/>
                <a:gd name="connsiteY4" fmla="*/ 0 h 2783262"/>
                <a:gd name="connsiteX0" fmla="*/ 0 w 3011870"/>
                <a:gd name="connsiteY0" fmla="*/ 0 h 2767189"/>
                <a:gd name="connsiteX1" fmla="*/ 2847769 w 3011870"/>
                <a:gd name="connsiteY1" fmla="*/ 95182 h 2767189"/>
                <a:gd name="connsiteX2" fmla="*/ 2792196 w 3011870"/>
                <a:gd name="connsiteY2" fmla="*/ 2275334 h 2767189"/>
                <a:gd name="connsiteX3" fmla="*/ 113833 w 3011870"/>
                <a:gd name="connsiteY3" fmla="*/ 2752010 h 2767189"/>
                <a:gd name="connsiteX4" fmla="*/ 0 w 3011870"/>
                <a:gd name="connsiteY4" fmla="*/ 0 h 2767189"/>
                <a:gd name="connsiteX0" fmla="*/ 0 w 3011870"/>
                <a:gd name="connsiteY0" fmla="*/ 0 h 2764048"/>
                <a:gd name="connsiteX1" fmla="*/ 2847769 w 3011870"/>
                <a:gd name="connsiteY1" fmla="*/ 95182 h 2764048"/>
                <a:gd name="connsiteX2" fmla="*/ 2792196 w 3011870"/>
                <a:gd name="connsiteY2" fmla="*/ 2275334 h 2764048"/>
                <a:gd name="connsiteX3" fmla="*/ 128682 w 3011870"/>
                <a:gd name="connsiteY3" fmla="*/ 2748749 h 2764048"/>
                <a:gd name="connsiteX4" fmla="*/ 0 w 3011870"/>
                <a:gd name="connsiteY4" fmla="*/ 0 h 2764048"/>
                <a:gd name="connsiteX0" fmla="*/ 0 w 3011870"/>
                <a:gd name="connsiteY0" fmla="*/ 0 h 2766482"/>
                <a:gd name="connsiteX1" fmla="*/ 2847769 w 3011870"/>
                <a:gd name="connsiteY1" fmla="*/ 95182 h 2766482"/>
                <a:gd name="connsiteX2" fmla="*/ 2792196 w 3011870"/>
                <a:gd name="connsiteY2" fmla="*/ 2275334 h 2766482"/>
                <a:gd name="connsiteX3" fmla="*/ 118548 w 3011870"/>
                <a:gd name="connsiteY3" fmla="*/ 2751276 h 2766482"/>
                <a:gd name="connsiteX4" fmla="*/ 0 w 3011870"/>
                <a:gd name="connsiteY4" fmla="*/ 0 h 2766482"/>
                <a:gd name="connsiteX0" fmla="*/ 0 w 3011870"/>
                <a:gd name="connsiteY0" fmla="*/ 0 h 2769615"/>
                <a:gd name="connsiteX1" fmla="*/ 2847769 w 3011870"/>
                <a:gd name="connsiteY1" fmla="*/ 95182 h 2769615"/>
                <a:gd name="connsiteX2" fmla="*/ 2792196 w 3011870"/>
                <a:gd name="connsiteY2" fmla="*/ 2275334 h 2769615"/>
                <a:gd name="connsiteX3" fmla="*/ 113120 w 3011870"/>
                <a:gd name="connsiteY3" fmla="*/ 2754527 h 2769615"/>
                <a:gd name="connsiteX4" fmla="*/ 0 w 3011870"/>
                <a:gd name="connsiteY4" fmla="*/ 0 h 276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1870" h="2769615">
                  <a:moveTo>
                    <a:pt x="0" y="0"/>
                  </a:moveTo>
                  <a:cubicBezTo>
                    <a:pt x="1127017" y="85961"/>
                    <a:pt x="1845297" y="76592"/>
                    <a:pt x="2847769" y="95182"/>
                  </a:cubicBezTo>
                  <a:cubicBezTo>
                    <a:pt x="2777291" y="1004083"/>
                    <a:pt x="3289279" y="2013053"/>
                    <a:pt x="2792196" y="2275334"/>
                  </a:cubicBezTo>
                  <a:cubicBezTo>
                    <a:pt x="2409503" y="2508287"/>
                    <a:pt x="1123783" y="2845055"/>
                    <a:pt x="113120" y="2754527"/>
                  </a:cubicBezTo>
                  <a:cubicBezTo>
                    <a:pt x="-60175" y="1676365"/>
                    <a:pt x="148001" y="804419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15900" dist="114300" dir="4800000" sx="99000" sy="99000" algn="tr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66" name="Groupe 7"/>
            <p:cNvGrpSpPr/>
            <p:nvPr/>
          </p:nvGrpSpPr>
          <p:grpSpPr>
            <a:xfrm>
              <a:off x="718272" y="2262448"/>
              <a:ext cx="3454791" cy="2876166"/>
              <a:chOff x="718272" y="2262448"/>
              <a:chExt cx="3454791" cy="2876166"/>
            </a:xfrm>
          </p:grpSpPr>
          <p:grpSp>
            <p:nvGrpSpPr>
              <p:cNvPr id="67" name="Groupe 8"/>
              <p:cNvGrpSpPr/>
              <p:nvPr/>
            </p:nvGrpSpPr>
            <p:grpSpPr>
              <a:xfrm>
                <a:off x="911151" y="2262448"/>
                <a:ext cx="3261912" cy="2876166"/>
                <a:chOff x="3851532" y="1530934"/>
                <a:chExt cx="3261912" cy="2876166"/>
              </a:xfrm>
            </p:grpSpPr>
            <p:sp>
              <p:nvSpPr>
                <p:cNvPr id="69" name="Rectangle 5"/>
                <p:cNvSpPr/>
                <p:nvPr/>
              </p:nvSpPr>
              <p:spPr>
                <a:xfrm rot="21074577">
                  <a:off x="3851532" y="1530934"/>
                  <a:ext cx="3116185" cy="2876166"/>
                </a:xfrm>
                <a:custGeom>
                  <a:avLst/>
                  <a:gdLst>
                    <a:gd name="connsiteX0" fmla="*/ 0 w 2958182"/>
                    <a:gd name="connsiteY0" fmla="*/ 0 h 2855644"/>
                    <a:gd name="connsiteX1" fmla="*/ 2958182 w 2958182"/>
                    <a:gd name="connsiteY1" fmla="*/ 0 h 2855644"/>
                    <a:gd name="connsiteX2" fmla="*/ 2958182 w 2958182"/>
                    <a:gd name="connsiteY2" fmla="*/ 2855644 h 2855644"/>
                    <a:gd name="connsiteX3" fmla="*/ 0 w 2958182"/>
                    <a:gd name="connsiteY3" fmla="*/ 2855644 h 2855644"/>
                    <a:gd name="connsiteX4" fmla="*/ 0 w 2958182"/>
                    <a:gd name="connsiteY4" fmla="*/ 0 h 2855644"/>
                    <a:gd name="connsiteX0" fmla="*/ 0 w 2958182"/>
                    <a:gd name="connsiteY0" fmla="*/ 0 h 2855644"/>
                    <a:gd name="connsiteX1" fmla="*/ 2958182 w 2958182"/>
                    <a:gd name="connsiteY1" fmla="*/ 0 h 2855644"/>
                    <a:gd name="connsiteX2" fmla="*/ 2958182 w 2958182"/>
                    <a:gd name="connsiteY2" fmla="*/ 2855644 h 2855644"/>
                    <a:gd name="connsiteX3" fmla="*/ 99227 w 2958182"/>
                    <a:gd name="connsiteY3" fmla="*/ 2774555 h 2855644"/>
                    <a:gd name="connsiteX4" fmla="*/ 0 w 2958182"/>
                    <a:gd name="connsiteY4" fmla="*/ 0 h 2855644"/>
                    <a:gd name="connsiteX0" fmla="*/ 0 w 3007415"/>
                    <a:gd name="connsiteY0" fmla="*/ 0 h 2911415"/>
                    <a:gd name="connsiteX1" fmla="*/ 3007415 w 3007415"/>
                    <a:gd name="connsiteY1" fmla="*/ 55771 h 2911415"/>
                    <a:gd name="connsiteX2" fmla="*/ 3007415 w 3007415"/>
                    <a:gd name="connsiteY2" fmla="*/ 2911415 h 2911415"/>
                    <a:gd name="connsiteX3" fmla="*/ 148460 w 3007415"/>
                    <a:gd name="connsiteY3" fmla="*/ 2830326 h 2911415"/>
                    <a:gd name="connsiteX4" fmla="*/ 0 w 3007415"/>
                    <a:gd name="connsiteY4" fmla="*/ 0 h 2911415"/>
                    <a:gd name="connsiteX0" fmla="*/ 0 w 3007415"/>
                    <a:gd name="connsiteY0" fmla="*/ 0 h 2911415"/>
                    <a:gd name="connsiteX1" fmla="*/ 3007415 w 3007415"/>
                    <a:gd name="connsiteY1" fmla="*/ 55771 h 2911415"/>
                    <a:gd name="connsiteX2" fmla="*/ 3007415 w 3007415"/>
                    <a:gd name="connsiteY2" fmla="*/ 2911415 h 2911415"/>
                    <a:gd name="connsiteX3" fmla="*/ 148460 w 3007415"/>
                    <a:gd name="connsiteY3" fmla="*/ 2830326 h 2911415"/>
                    <a:gd name="connsiteX4" fmla="*/ 0 w 3007415"/>
                    <a:gd name="connsiteY4" fmla="*/ 0 h 2911415"/>
                    <a:gd name="connsiteX0" fmla="*/ 0 w 3007415"/>
                    <a:gd name="connsiteY0" fmla="*/ 0 h 2911415"/>
                    <a:gd name="connsiteX1" fmla="*/ 3007415 w 3007415"/>
                    <a:gd name="connsiteY1" fmla="*/ 55771 h 2911415"/>
                    <a:gd name="connsiteX2" fmla="*/ 3007415 w 3007415"/>
                    <a:gd name="connsiteY2" fmla="*/ 2911415 h 2911415"/>
                    <a:gd name="connsiteX3" fmla="*/ 148460 w 3007415"/>
                    <a:gd name="connsiteY3" fmla="*/ 2830326 h 2911415"/>
                    <a:gd name="connsiteX4" fmla="*/ 0 w 3007415"/>
                    <a:gd name="connsiteY4" fmla="*/ 0 h 2911415"/>
                    <a:gd name="connsiteX0" fmla="*/ 0 w 3007415"/>
                    <a:gd name="connsiteY0" fmla="*/ 0 h 2911415"/>
                    <a:gd name="connsiteX1" fmla="*/ 3007415 w 3007415"/>
                    <a:gd name="connsiteY1" fmla="*/ 55771 h 2911415"/>
                    <a:gd name="connsiteX2" fmla="*/ 3007415 w 3007415"/>
                    <a:gd name="connsiteY2" fmla="*/ 2911415 h 2911415"/>
                    <a:gd name="connsiteX3" fmla="*/ 152810 w 3007415"/>
                    <a:gd name="connsiteY3" fmla="*/ 2802085 h 2911415"/>
                    <a:gd name="connsiteX4" fmla="*/ 0 w 3007415"/>
                    <a:gd name="connsiteY4" fmla="*/ 0 h 2911415"/>
                    <a:gd name="connsiteX0" fmla="*/ 0 w 3007415"/>
                    <a:gd name="connsiteY0" fmla="*/ 0 h 2911415"/>
                    <a:gd name="connsiteX1" fmla="*/ 3007415 w 3007415"/>
                    <a:gd name="connsiteY1" fmla="*/ 55771 h 2911415"/>
                    <a:gd name="connsiteX2" fmla="*/ 3007415 w 3007415"/>
                    <a:gd name="connsiteY2" fmla="*/ 2911415 h 2911415"/>
                    <a:gd name="connsiteX3" fmla="*/ 152810 w 3007415"/>
                    <a:gd name="connsiteY3" fmla="*/ 2802085 h 2911415"/>
                    <a:gd name="connsiteX4" fmla="*/ 0 w 3007415"/>
                    <a:gd name="connsiteY4" fmla="*/ 0 h 2911415"/>
                    <a:gd name="connsiteX0" fmla="*/ 0 w 3007415"/>
                    <a:gd name="connsiteY0" fmla="*/ 0 h 2802085"/>
                    <a:gd name="connsiteX1" fmla="*/ 3007415 w 3007415"/>
                    <a:gd name="connsiteY1" fmla="*/ 55771 h 2802085"/>
                    <a:gd name="connsiteX2" fmla="*/ 2795981 w 3007415"/>
                    <a:gd name="connsiteY2" fmla="*/ 2782473 h 2802085"/>
                    <a:gd name="connsiteX3" fmla="*/ 152810 w 3007415"/>
                    <a:gd name="connsiteY3" fmla="*/ 2802085 h 2802085"/>
                    <a:gd name="connsiteX4" fmla="*/ 0 w 3007415"/>
                    <a:gd name="connsiteY4" fmla="*/ 0 h 2802085"/>
                    <a:gd name="connsiteX0" fmla="*/ 0 w 3007415"/>
                    <a:gd name="connsiteY0" fmla="*/ 0 h 2910528"/>
                    <a:gd name="connsiteX1" fmla="*/ 3007415 w 3007415"/>
                    <a:gd name="connsiteY1" fmla="*/ 55771 h 2910528"/>
                    <a:gd name="connsiteX2" fmla="*/ 2795981 w 3007415"/>
                    <a:gd name="connsiteY2" fmla="*/ 2782473 h 2910528"/>
                    <a:gd name="connsiteX3" fmla="*/ 152810 w 3007415"/>
                    <a:gd name="connsiteY3" fmla="*/ 2802085 h 2910528"/>
                    <a:gd name="connsiteX4" fmla="*/ 0 w 3007415"/>
                    <a:gd name="connsiteY4" fmla="*/ 0 h 2910528"/>
                    <a:gd name="connsiteX0" fmla="*/ 0 w 3016462"/>
                    <a:gd name="connsiteY0" fmla="*/ 0 h 2910528"/>
                    <a:gd name="connsiteX1" fmla="*/ 3007415 w 3016462"/>
                    <a:gd name="connsiteY1" fmla="*/ 55771 h 2910528"/>
                    <a:gd name="connsiteX2" fmla="*/ 2795981 w 3016462"/>
                    <a:gd name="connsiteY2" fmla="*/ 2782473 h 2910528"/>
                    <a:gd name="connsiteX3" fmla="*/ 152810 w 3016462"/>
                    <a:gd name="connsiteY3" fmla="*/ 2802085 h 2910528"/>
                    <a:gd name="connsiteX4" fmla="*/ 0 w 3016462"/>
                    <a:gd name="connsiteY4" fmla="*/ 0 h 2910528"/>
                    <a:gd name="connsiteX0" fmla="*/ 0 w 3064249"/>
                    <a:gd name="connsiteY0" fmla="*/ 0 h 2898641"/>
                    <a:gd name="connsiteX1" fmla="*/ 3007415 w 3064249"/>
                    <a:gd name="connsiteY1" fmla="*/ 55771 h 2898641"/>
                    <a:gd name="connsiteX2" fmla="*/ 2875643 w 3064249"/>
                    <a:gd name="connsiteY2" fmla="*/ 2765832 h 2898641"/>
                    <a:gd name="connsiteX3" fmla="*/ 152810 w 3064249"/>
                    <a:gd name="connsiteY3" fmla="*/ 2802085 h 2898641"/>
                    <a:gd name="connsiteX4" fmla="*/ 0 w 3064249"/>
                    <a:gd name="connsiteY4" fmla="*/ 0 h 2898641"/>
                    <a:gd name="connsiteX0" fmla="*/ 0 w 3070540"/>
                    <a:gd name="connsiteY0" fmla="*/ 0 h 2898641"/>
                    <a:gd name="connsiteX1" fmla="*/ 3007415 w 3070540"/>
                    <a:gd name="connsiteY1" fmla="*/ 55771 h 2898641"/>
                    <a:gd name="connsiteX2" fmla="*/ 2875643 w 3070540"/>
                    <a:gd name="connsiteY2" fmla="*/ 2765832 h 2898641"/>
                    <a:gd name="connsiteX3" fmla="*/ 152810 w 3070540"/>
                    <a:gd name="connsiteY3" fmla="*/ 2802085 h 2898641"/>
                    <a:gd name="connsiteX4" fmla="*/ 0 w 3070540"/>
                    <a:gd name="connsiteY4" fmla="*/ 0 h 2898641"/>
                    <a:gd name="connsiteX0" fmla="*/ 0 w 3050496"/>
                    <a:gd name="connsiteY0" fmla="*/ 0 h 2831008"/>
                    <a:gd name="connsiteX1" fmla="*/ 3007415 w 3050496"/>
                    <a:gd name="connsiteY1" fmla="*/ 55771 h 2831008"/>
                    <a:gd name="connsiteX2" fmla="*/ 2844527 w 3050496"/>
                    <a:gd name="connsiteY2" fmla="*/ 2655027 h 2831008"/>
                    <a:gd name="connsiteX3" fmla="*/ 152810 w 3050496"/>
                    <a:gd name="connsiteY3" fmla="*/ 2802085 h 2831008"/>
                    <a:gd name="connsiteX4" fmla="*/ 0 w 3050496"/>
                    <a:gd name="connsiteY4" fmla="*/ 0 h 2831008"/>
                    <a:gd name="connsiteX0" fmla="*/ 0 w 3083026"/>
                    <a:gd name="connsiteY0" fmla="*/ 0 h 2802085"/>
                    <a:gd name="connsiteX1" fmla="*/ 3007415 w 3083026"/>
                    <a:gd name="connsiteY1" fmla="*/ 55771 h 2802085"/>
                    <a:gd name="connsiteX2" fmla="*/ 2894153 w 3083026"/>
                    <a:gd name="connsiteY2" fmla="*/ 2551842 h 2802085"/>
                    <a:gd name="connsiteX3" fmla="*/ 152810 w 3083026"/>
                    <a:gd name="connsiteY3" fmla="*/ 2802085 h 2802085"/>
                    <a:gd name="connsiteX4" fmla="*/ 0 w 3083026"/>
                    <a:gd name="connsiteY4" fmla="*/ 0 h 2802085"/>
                    <a:gd name="connsiteX0" fmla="*/ 0 w 3077100"/>
                    <a:gd name="connsiteY0" fmla="*/ 0 h 2839147"/>
                    <a:gd name="connsiteX1" fmla="*/ 3007415 w 3077100"/>
                    <a:gd name="connsiteY1" fmla="*/ 55771 h 2839147"/>
                    <a:gd name="connsiteX2" fmla="*/ 2885440 w 3077100"/>
                    <a:gd name="connsiteY2" fmla="*/ 2670966 h 2839147"/>
                    <a:gd name="connsiteX3" fmla="*/ 152810 w 3077100"/>
                    <a:gd name="connsiteY3" fmla="*/ 2802085 h 2839147"/>
                    <a:gd name="connsiteX4" fmla="*/ 0 w 3077100"/>
                    <a:gd name="connsiteY4" fmla="*/ 0 h 2839147"/>
                    <a:gd name="connsiteX0" fmla="*/ 0 w 3084012"/>
                    <a:gd name="connsiteY0" fmla="*/ 0 h 2810619"/>
                    <a:gd name="connsiteX1" fmla="*/ 3007415 w 3084012"/>
                    <a:gd name="connsiteY1" fmla="*/ 55771 h 2810619"/>
                    <a:gd name="connsiteX2" fmla="*/ 2895591 w 3084012"/>
                    <a:gd name="connsiteY2" fmla="*/ 2605068 h 2810619"/>
                    <a:gd name="connsiteX3" fmla="*/ 152810 w 3084012"/>
                    <a:gd name="connsiteY3" fmla="*/ 2802085 h 2810619"/>
                    <a:gd name="connsiteX4" fmla="*/ 0 w 3084012"/>
                    <a:gd name="connsiteY4" fmla="*/ 0 h 2810619"/>
                    <a:gd name="connsiteX0" fmla="*/ 0 w 3108841"/>
                    <a:gd name="connsiteY0" fmla="*/ 0 h 2802085"/>
                    <a:gd name="connsiteX1" fmla="*/ 3007415 w 3108841"/>
                    <a:gd name="connsiteY1" fmla="*/ 55771 h 2802085"/>
                    <a:gd name="connsiteX2" fmla="*/ 2930854 w 3108841"/>
                    <a:gd name="connsiteY2" fmla="*/ 2501276 h 2802085"/>
                    <a:gd name="connsiteX3" fmla="*/ 152810 w 3108841"/>
                    <a:gd name="connsiteY3" fmla="*/ 2802085 h 2802085"/>
                    <a:gd name="connsiteX4" fmla="*/ 0 w 3108841"/>
                    <a:gd name="connsiteY4" fmla="*/ 0 h 2802085"/>
                    <a:gd name="connsiteX0" fmla="*/ 0 w 3073089"/>
                    <a:gd name="connsiteY0" fmla="*/ 0 h 2802085"/>
                    <a:gd name="connsiteX1" fmla="*/ 3007415 w 3073089"/>
                    <a:gd name="connsiteY1" fmla="*/ 55771 h 2802085"/>
                    <a:gd name="connsiteX2" fmla="*/ 2879470 w 3073089"/>
                    <a:gd name="connsiteY2" fmla="*/ 2334344 h 2802085"/>
                    <a:gd name="connsiteX3" fmla="*/ 152810 w 3073089"/>
                    <a:gd name="connsiteY3" fmla="*/ 2802085 h 2802085"/>
                    <a:gd name="connsiteX4" fmla="*/ 0 w 3073089"/>
                    <a:gd name="connsiteY4" fmla="*/ 0 h 2802085"/>
                    <a:gd name="connsiteX0" fmla="*/ 0 w 3142862"/>
                    <a:gd name="connsiteY0" fmla="*/ 0 h 2802085"/>
                    <a:gd name="connsiteX1" fmla="*/ 3007415 w 3142862"/>
                    <a:gd name="connsiteY1" fmla="*/ 55771 h 2802085"/>
                    <a:gd name="connsiteX2" fmla="*/ 2879470 w 3142862"/>
                    <a:gd name="connsiteY2" fmla="*/ 2334344 h 2802085"/>
                    <a:gd name="connsiteX3" fmla="*/ 152810 w 3142862"/>
                    <a:gd name="connsiteY3" fmla="*/ 2802085 h 2802085"/>
                    <a:gd name="connsiteX4" fmla="*/ 0 w 3142862"/>
                    <a:gd name="connsiteY4" fmla="*/ 0 h 2802085"/>
                    <a:gd name="connsiteX0" fmla="*/ 0 w 3142862"/>
                    <a:gd name="connsiteY0" fmla="*/ 0 h 2860388"/>
                    <a:gd name="connsiteX1" fmla="*/ 3007415 w 3142862"/>
                    <a:gd name="connsiteY1" fmla="*/ 55771 h 2860388"/>
                    <a:gd name="connsiteX2" fmla="*/ 2879470 w 3142862"/>
                    <a:gd name="connsiteY2" fmla="*/ 2334344 h 2860388"/>
                    <a:gd name="connsiteX3" fmla="*/ 187196 w 3142862"/>
                    <a:gd name="connsiteY3" fmla="*/ 2860388 h 2860388"/>
                    <a:gd name="connsiteX4" fmla="*/ 0 w 3142862"/>
                    <a:gd name="connsiteY4" fmla="*/ 0 h 2860388"/>
                    <a:gd name="connsiteX0" fmla="*/ 0 w 3142862"/>
                    <a:gd name="connsiteY0" fmla="*/ 0 h 2876373"/>
                    <a:gd name="connsiteX1" fmla="*/ 3007415 w 3142862"/>
                    <a:gd name="connsiteY1" fmla="*/ 55771 h 2876373"/>
                    <a:gd name="connsiteX2" fmla="*/ 2879470 w 3142862"/>
                    <a:gd name="connsiteY2" fmla="*/ 2334344 h 2876373"/>
                    <a:gd name="connsiteX3" fmla="*/ 187196 w 3142862"/>
                    <a:gd name="connsiteY3" fmla="*/ 2860388 h 2876373"/>
                    <a:gd name="connsiteX4" fmla="*/ 0 w 3142862"/>
                    <a:gd name="connsiteY4" fmla="*/ 0 h 2876373"/>
                    <a:gd name="connsiteX0" fmla="*/ 0 w 3142862"/>
                    <a:gd name="connsiteY0" fmla="*/ 0 h 2869960"/>
                    <a:gd name="connsiteX1" fmla="*/ 3007415 w 3142862"/>
                    <a:gd name="connsiteY1" fmla="*/ 55771 h 2869960"/>
                    <a:gd name="connsiteX2" fmla="*/ 2879470 w 3142862"/>
                    <a:gd name="connsiteY2" fmla="*/ 2334344 h 2869960"/>
                    <a:gd name="connsiteX3" fmla="*/ 187196 w 3142862"/>
                    <a:gd name="connsiteY3" fmla="*/ 2860388 h 2869960"/>
                    <a:gd name="connsiteX4" fmla="*/ 0 w 3142862"/>
                    <a:gd name="connsiteY4" fmla="*/ 0 h 2869960"/>
                    <a:gd name="connsiteX0" fmla="*/ 0 w 3142862"/>
                    <a:gd name="connsiteY0" fmla="*/ 0 h 2875403"/>
                    <a:gd name="connsiteX1" fmla="*/ 3007415 w 3142862"/>
                    <a:gd name="connsiteY1" fmla="*/ 55771 h 2875403"/>
                    <a:gd name="connsiteX2" fmla="*/ 2879470 w 3142862"/>
                    <a:gd name="connsiteY2" fmla="*/ 2334344 h 2875403"/>
                    <a:gd name="connsiteX3" fmla="*/ 187196 w 3142862"/>
                    <a:gd name="connsiteY3" fmla="*/ 2860388 h 2875403"/>
                    <a:gd name="connsiteX4" fmla="*/ 0 w 3142862"/>
                    <a:gd name="connsiteY4" fmla="*/ 0 h 2875403"/>
                    <a:gd name="connsiteX0" fmla="*/ 0 w 3155056"/>
                    <a:gd name="connsiteY0" fmla="*/ 0 h 2875403"/>
                    <a:gd name="connsiteX1" fmla="*/ 3007415 w 3155056"/>
                    <a:gd name="connsiteY1" fmla="*/ 55771 h 2875403"/>
                    <a:gd name="connsiteX2" fmla="*/ 2879470 w 3155056"/>
                    <a:gd name="connsiteY2" fmla="*/ 2334344 h 2875403"/>
                    <a:gd name="connsiteX3" fmla="*/ 187196 w 3155056"/>
                    <a:gd name="connsiteY3" fmla="*/ 2860388 h 2875403"/>
                    <a:gd name="connsiteX4" fmla="*/ 0 w 3155056"/>
                    <a:gd name="connsiteY4" fmla="*/ 0 h 2875403"/>
                    <a:gd name="connsiteX0" fmla="*/ 0 w 3111070"/>
                    <a:gd name="connsiteY0" fmla="*/ 0 h 2875403"/>
                    <a:gd name="connsiteX1" fmla="*/ 3007415 w 3111070"/>
                    <a:gd name="connsiteY1" fmla="*/ 55771 h 2875403"/>
                    <a:gd name="connsiteX2" fmla="*/ 2879470 w 3111070"/>
                    <a:gd name="connsiteY2" fmla="*/ 2334344 h 2875403"/>
                    <a:gd name="connsiteX3" fmla="*/ 187196 w 3111070"/>
                    <a:gd name="connsiteY3" fmla="*/ 2860388 h 2875403"/>
                    <a:gd name="connsiteX4" fmla="*/ 0 w 3111070"/>
                    <a:gd name="connsiteY4" fmla="*/ 0 h 2875403"/>
                    <a:gd name="connsiteX0" fmla="*/ 0 w 3116300"/>
                    <a:gd name="connsiteY0" fmla="*/ 0 h 2875403"/>
                    <a:gd name="connsiteX1" fmla="*/ 3007415 w 3116300"/>
                    <a:gd name="connsiteY1" fmla="*/ 55771 h 2875403"/>
                    <a:gd name="connsiteX2" fmla="*/ 2879470 w 3116300"/>
                    <a:gd name="connsiteY2" fmla="*/ 2334344 h 2875403"/>
                    <a:gd name="connsiteX3" fmla="*/ 187196 w 3116300"/>
                    <a:gd name="connsiteY3" fmla="*/ 2860388 h 2875403"/>
                    <a:gd name="connsiteX4" fmla="*/ 0 w 3116300"/>
                    <a:gd name="connsiteY4" fmla="*/ 0 h 28754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16300" h="2875403">
                      <a:moveTo>
                        <a:pt x="0" y="0"/>
                      </a:moveTo>
                      <a:cubicBezTo>
                        <a:pt x="1127017" y="85961"/>
                        <a:pt x="2004943" y="37181"/>
                        <a:pt x="3007415" y="55771"/>
                      </a:cubicBezTo>
                      <a:cubicBezTo>
                        <a:pt x="2936937" y="964672"/>
                        <a:pt x="3368549" y="2290401"/>
                        <a:pt x="2879470" y="2334344"/>
                      </a:cubicBezTo>
                      <a:cubicBezTo>
                        <a:pt x="2708049" y="2614029"/>
                        <a:pt x="1197859" y="2950916"/>
                        <a:pt x="187196" y="2860388"/>
                      </a:cubicBezTo>
                      <a:cubicBezTo>
                        <a:pt x="13901" y="1782226"/>
                        <a:pt x="148001" y="804419"/>
                        <a:pt x="0" y="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0" name="Triangle rectangle 7"/>
                <p:cNvSpPr/>
                <p:nvPr/>
              </p:nvSpPr>
              <p:spPr>
                <a:xfrm rot="14260875">
                  <a:off x="6185180" y="3089786"/>
                  <a:ext cx="337253" cy="1519274"/>
                </a:xfrm>
                <a:custGeom>
                  <a:avLst/>
                  <a:gdLst>
                    <a:gd name="connsiteX0" fmla="*/ 0 w 360040"/>
                    <a:gd name="connsiteY0" fmla="*/ 1205112 h 1205112"/>
                    <a:gd name="connsiteX1" fmla="*/ 0 w 360040"/>
                    <a:gd name="connsiteY1" fmla="*/ 0 h 1205112"/>
                    <a:gd name="connsiteX2" fmla="*/ 360040 w 360040"/>
                    <a:gd name="connsiteY2" fmla="*/ 1205112 h 1205112"/>
                    <a:gd name="connsiteX3" fmla="*/ 0 w 360040"/>
                    <a:gd name="connsiteY3" fmla="*/ 1205112 h 1205112"/>
                    <a:gd name="connsiteX0" fmla="*/ 0 w 284031"/>
                    <a:gd name="connsiteY0" fmla="*/ 1205112 h 1205112"/>
                    <a:gd name="connsiteX1" fmla="*/ 0 w 284031"/>
                    <a:gd name="connsiteY1" fmla="*/ 0 h 1205112"/>
                    <a:gd name="connsiteX2" fmla="*/ 284031 w 284031"/>
                    <a:gd name="connsiteY2" fmla="*/ 826409 h 1205112"/>
                    <a:gd name="connsiteX3" fmla="*/ 0 w 284031"/>
                    <a:gd name="connsiteY3" fmla="*/ 1205112 h 1205112"/>
                    <a:gd name="connsiteX0" fmla="*/ 0 w 366580"/>
                    <a:gd name="connsiteY0" fmla="*/ 1205112 h 1205112"/>
                    <a:gd name="connsiteX1" fmla="*/ 0 w 366580"/>
                    <a:gd name="connsiteY1" fmla="*/ 0 h 1205112"/>
                    <a:gd name="connsiteX2" fmla="*/ 366580 w 366580"/>
                    <a:gd name="connsiteY2" fmla="*/ 963165 h 1205112"/>
                    <a:gd name="connsiteX3" fmla="*/ 0 w 366580"/>
                    <a:gd name="connsiteY3" fmla="*/ 1205112 h 1205112"/>
                    <a:gd name="connsiteX0" fmla="*/ 0 w 366580"/>
                    <a:gd name="connsiteY0" fmla="*/ 1205112 h 1205112"/>
                    <a:gd name="connsiteX1" fmla="*/ 0 w 366580"/>
                    <a:gd name="connsiteY1" fmla="*/ 0 h 1205112"/>
                    <a:gd name="connsiteX2" fmla="*/ 366580 w 366580"/>
                    <a:gd name="connsiteY2" fmla="*/ 963165 h 1205112"/>
                    <a:gd name="connsiteX3" fmla="*/ 0 w 366580"/>
                    <a:gd name="connsiteY3" fmla="*/ 1205112 h 1205112"/>
                    <a:gd name="connsiteX0" fmla="*/ 0 w 375287"/>
                    <a:gd name="connsiteY0" fmla="*/ 1227782 h 1227782"/>
                    <a:gd name="connsiteX1" fmla="*/ 8707 w 375287"/>
                    <a:gd name="connsiteY1" fmla="*/ 0 h 1227782"/>
                    <a:gd name="connsiteX2" fmla="*/ 375287 w 375287"/>
                    <a:gd name="connsiteY2" fmla="*/ 963165 h 1227782"/>
                    <a:gd name="connsiteX3" fmla="*/ 0 w 375287"/>
                    <a:gd name="connsiteY3" fmla="*/ 1227782 h 1227782"/>
                    <a:gd name="connsiteX0" fmla="*/ 0 w 375287"/>
                    <a:gd name="connsiteY0" fmla="*/ 1227782 h 1227782"/>
                    <a:gd name="connsiteX1" fmla="*/ 8707 w 375287"/>
                    <a:gd name="connsiteY1" fmla="*/ 0 h 1227782"/>
                    <a:gd name="connsiteX2" fmla="*/ 375287 w 375287"/>
                    <a:gd name="connsiteY2" fmla="*/ 963165 h 1227782"/>
                    <a:gd name="connsiteX3" fmla="*/ 0 w 375287"/>
                    <a:gd name="connsiteY3" fmla="*/ 1227782 h 1227782"/>
                    <a:gd name="connsiteX0" fmla="*/ 0 w 375287"/>
                    <a:gd name="connsiteY0" fmla="*/ 1227782 h 1227782"/>
                    <a:gd name="connsiteX1" fmla="*/ 8707 w 375287"/>
                    <a:gd name="connsiteY1" fmla="*/ 0 h 1227782"/>
                    <a:gd name="connsiteX2" fmla="*/ 375287 w 375287"/>
                    <a:gd name="connsiteY2" fmla="*/ 963165 h 1227782"/>
                    <a:gd name="connsiteX3" fmla="*/ 0 w 375287"/>
                    <a:gd name="connsiteY3" fmla="*/ 1227782 h 1227782"/>
                    <a:gd name="connsiteX0" fmla="*/ 0 w 375287"/>
                    <a:gd name="connsiteY0" fmla="*/ 1227782 h 1227782"/>
                    <a:gd name="connsiteX1" fmla="*/ 8707 w 375287"/>
                    <a:gd name="connsiteY1" fmla="*/ 0 h 1227782"/>
                    <a:gd name="connsiteX2" fmla="*/ 375287 w 375287"/>
                    <a:gd name="connsiteY2" fmla="*/ 963165 h 1227782"/>
                    <a:gd name="connsiteX3" fmla="*/ 0 w 375287"/>
                    <a:gd name="connsiteY3" fmla="*/ 1227782 h 1227782"/>
                    <a:gd name="connsiteX0" fmla="*/ 0 w 375287"/>
                    <a:gd name="connsiteY0" fmla="*/ 1227782 h 1227782"/>
                    <a:gd name="connsiteX1" fmla="*/ 8707 w 375287"/>
                    <a:gd name="connsiteY1" fmla="*/ 0 h 1227782"/>
                    <a:gd name="connsiteX2" fmla="*/ 375287 w 375287"/>
                    <a:gd name="connsiteY2" fmla="*/ 963165 h 1227782"/>
                    <a:gd name="connsiteX3" fmla="*/ 0 w 375287"/>
                    <a:gd name="connsiteY3" fmla="*/ 1227782 h 1227782"/>
                    <a:gd name="connsiteX0" fmla="*/ 0 w 375287"/>
                    <a:gd name="connsiteY0" fmla="*/ 1227782 h 1227782"/>
                    <a:gd name="connsiteX1" fmla="*/ 8707 w 375287"/>
                    <a:gd name="connsiteY1" fmla="*/ 0 h 1227782"/>
                    <a:gd name="connsiteX2" fmla="*/ 375287 w 375287"/>
                    <a:gd name="connsiteY2" fmla="*/ 963165 h 1227782"/>
                    <a:gd name="connsiteX3" fmla="*/ 0 w 375287"/>
                    <a:gd name="connsiteY3" fmla="*/ 1227782 h 1227782"/>
                    <a:gd name="connsiteX0" fmla="*/ 126017 w 501304"/>
                    <a:gd name="connsiteY0" fmla="*/ 1227782 h 1227782"/>
                    <a:gd name="connsiteX1" fmla="*/ 134724 w 501304"/>
                    <a:gd name="connsiteY1" fmla="*/ 0 h 1227782"/>
                    <a:gd name="connsiteX2" fmla="*/ 501304 w 501304"/>
                    <a:gd name="connsiteY2" fmla="*/ 963165 h 1227782"/>
                    <a:gd name="connsiteX3" fmla="*/ 126017 w 501304"/>
                    <a:gd name="connsiteY3" fmla="*/ 1227782 h 1227782"/>
                    <a:gd name="connsiteX0" fmla="*/ 129311 w 504598"/>
                    <a:gd name="connsiteY0" fmla="*/ 1227782 h 1227782"/>
                    <a:gd name="connsiteX1" fmla="*/ 138018 w 504598"/>
                    <a:gd name="connsiteY1" fmla="*/ 0 h 1227782"/>
                    <a:gd name="connsiteX2" fmla="*/ 504598 w 504598"/>
                    <a:gd name="connsiteY2" fmla="*/ 963165 h 1227782"/>
                    <a:gd name="connsiteX3" fmla="*/ 129311 w 504598"/>
                    <a:gd name="connsiteY3" fmla="*/ 1227782 h 1227782"/>
                    <a:gd name="connsiteX0" fmla="*/ 122131 w 497418"/>
                    <a:gd name="connsiteY0" fmla="*/ 1406841 h 1406841"/>
                    <a:gd name="connsiteX1" fmla="*/ 159583 w 497418"/>
                    <a:gd name="connsiteY1" fmla="*/ 0 h 1406841"/>
                    <a:gd name="connsiteX2" fmla="*/ 497418 w 497418"/>
                    <a:gd name="connsiteY2" fmla="*/ 1142224 h 1406841"/>
                    <a:gd name="connsiteX3" fmla="*/ 122131 w 497418"/>
                    <a:gd name="connsiteY3" fmla="*/ 1406841 h 1406841"/>
                    <a:gd name="connsiteX0" fmla="*/ 134513 w 509800"/>
                    <a:gd name="connsiteY0" fmla="*/ 1406841 h 1406841"/>
                    <a:gd name="connsiteX1" fmla="*/ 171965 w 509800"/>
                    <a:gd name="connsiteY1" fmla="*/ 0 h 1406841"/>
                    <a:gd name="connsiteX2" fmla="*/ 509800 w 509800"/>
                    <a:gd name="connsiteY2" fmla="*/ 1142224 h 1406841"/>
                    <a:gd name="connsiteX3" fmla="*/ 134513 w 509800"/>
                    <a:gd name="connsiteY3" fmla="*/ 1406841 h 1406841"/>
                    <a:gd name="connsiteX0" fmla="*/ 134513 w 509800"/>
                    <a:gd name="connsiteY0" fmla="*/ 1406841 h 1406841"/>
                    <a:gd name="connsiteX1" fmla="*/ 171965 w 509800"/>
                    <a:gd name="connsiteY1" fmla="*/ 0 h 1406841"/>
                    <a:gd name="connsiteX2" fmla="*/ 509800 w 509800"/>
                    <a:gd name="connsiteY2" fmla="*/ 1142224 h 1406841"/>
                    <a:gd name="connsiteX3" fmla="*/ 134513 w 509800"/>
                    <a:gd name="connsiteY3" fmla="*/ 1406841 h 1406841"/>
                    <a:gd name="connsiteX0" fmla="*/ 134513 w 403203"/>
                    <a:gd name="connsiteY0" fmla="*/ 1406841 h 1406841"/>
                    <a:gd name="connsiteX1" fmla="*/ 171965 w 403203"/>
                    <a:gd name="connsiteY1" fmla="*/ 0 h 1406841"/>
                    <a:gd name="connsiteX2" fmla="*/ 403203 w 403203"/>
                    <a:gd name="connsiteY2" fmla="*/ 1117809 h 1406841"/>
                    <a:gd name="connsiteX3" fmla="*/ 134513 w 403203"/>
                    <a:gd name="connsiteY3" fmla="*/ 1406841 h 1406841"/>
                    <a:gd name="connsiteX0" fmla="*/ 134513 w 412457"/>
                    <a:gd name="connsiteY0" fmla="*/ 1406841 h 1406841"/>
                    <a:gd name="connsiteX1" fmla="*/ 171965 w 412457"/>
                    <a:gd name="connsiteY1" fmla="*/ 0 h 1406841"/>
                    <a:gd name="connsiteX2" fmla="*/ 412456 w 412457"/>
                    <a:gd name="connsiteY2" fmla="*/ 1149013 h 1406841"/>
                    <a:gd name="connsiteX3" fmla="*/ 134513 w 412457"/>
                    <a:gd name="connsiteY3" fmla="*/ 1406841 h 1406841"/>
                    <a:gd name="connsiteX0" fmla="*/ 134513 w 412456"/>
                    <a:gd name="connsiteY0" fmla="*/ 1406841 h 1406841"/>
                    <a:gd name="connsiteX1" fmla="*/ 171965 w 412456"/>
                    <a:gd name="connsiteY1" fmla="*/ 0 h 1406841"/>
                    <a:gd name="connsiteX2" fmla="*/ 412456 w 412456"/>
                    <a:gd name="connsiteY2" fmla="*/ 1149013 h 1406841"/>
                    <a:gd name="connsiteX3" fmla="*/ 134513 w 412456"/>
                    <a:gd name="connsiteY3" fmla="*/ 1406841 h 1406841"/>
                    <a:gd name="connsiteX0" fmla="*/ 134513 w 412456"/>
                    <a:gd name="connsiteY0" fmla="*/ 1406841 h 1406841"/>
                    <a:gd name="connsiteX1" fmla="*/ 171965 w 412456"/>
                    <a:gd name="connsiteY1" fmla="*/ 0 h 1406841"/>
                    <a:gd name="connsiteX2" fmla="*/ 412456 w 412456"/>
                    <a:gd name="connsiteY2" fmla="*/ 1149013 h 1406841"/>
                    <a:gd name="connsiteX3" fmla="*/ 134513 w 412456"/>
                    <a:gd name="connsiteY3" fmla="*/ 1406841 h 1406841"/>
                    <a:gd name="connsiteX0" fmla="*/ 140084 w 398701"/>
                    <a:gd name="connsiteY0" fmla="*/ 1442880 h 1442880"/>
                    <a:gd name="connsiteX1" fmla="*/ 158210 w 398701"/>
                    <a:gd name="connsiteY1" fmla="*/ 0 h 1442880"/>
                    <a:gd name="connsiteX2" fmla="*/ 398701 w 398701"/>
                    <a:gd name="connsiteY2" fmla="*/ 1149013 h 1442880"/>
                    <a:gd name="connsiteX3" fmla="*/ 140084 w 398701"/>
                    <a:gd name="connsiteY3" fmla="*/ 1442880 h 1442880"/>
                    <a:gd name="connsiteX0" fmla="*/ 163454 w 422071"/>
                    <a:gd name="connsiteY0" fmla="*/ 1442880 h 1442880"/>
                    <a:gd name="connsiteX1" fmla="*/ 181580 w 422071"/>
                    <a:gd name="connsiteY1" fmla="*/ 0 h 1442880"/>
                    <a:gd name="connsiteX2" fmla="*/ 422071 w 422071"/>
                    <a:gd name="connsiteY2" fmla="*/ 1149013 h 1442880"/>
                    <a:gd name="connsiteX3" fmla="*/ 163454 w 422071"/>
                    <a:gd name="connsiteY3" fmla="*/ 1442880 h 1442880"/>
                    <a:gd name="connsiteX0" fmla="*/ 163454 w 422071"/>
                    <a:gd name="connsiteY0" fmla="*/ 1442880 h 1442880"/>
                    <a:gd name="connsiteX1" fmla="*/ 181580 w 422071"/>
                    <a:gd name="connsiteY1" fmla="*/ 0 h 1442880"/>
                    <a:gd name="connsiteX2" fmla="*/ 422071 w 422071"/>
                    <a:gd name="connsiteY2" fmla="*/ 1149013 h 1442880"/>
                    <a:gd name="connsiteX3" fmla="*/ 163454 w 422071"/>
                    <a:gd name="connsiteY3" fmla="*/ 1442880 h 144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2071" h="1442880">
                      <a:moveTo>
                        <a:pt x="163454" y="1442880"/>
                      </a:moveTo>
                      <a:cubicBezTo>
                        <a:pt x="-176501" y="1226284"/>
                        <a:pt x="107547" y="307905"/>
                        <a:pt x="181580" y="0"/>
                      </a:cubicBezTo>
                      <a:cubicBezTo>
                        <a:pt x="115191" y="556789"/>
                        <a:pt x="137346" y="827855"/>
                        <a:pt x="422071" y="1149013"/>
                      </a:cubicBezTo>
                      <a:cubicBezTo>
                        <a:pt x="129579" y="963158"/>
                        <a:pt x="66208" y="1301405"/>
                        <a:pt x="163454" y="144288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B0F0">
                        <a:shade val="30000"/>
                        <a:satMod val="115000"/>
                      </a:srgbClr>
                    </a:gs>
                    <a:gs pos="50000">
                      <a:srgbClr val="00B0F0">
                        <a:shade val="67500"/>
                        <a:satMod val="115000"/>
                      </a:srgbClr>
                    </a:gs>
                    <a:gs pos="100000">
                      <a:srgbClr val="00B0F0">
                        <a:shade val="100000"/>
                        <a:satMod val="115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68" name="Rectangle 1"/>
              <p:cNvSpPr/>
              <p:nvPr/>
            </p:nvSpPr>
            <p:spPr>
              <a:xfrm rot="21081215">
                <a:off x="718272" y="2301870"/>
                <a:ext cx="3004844" cy="453127"/>
              </a:xfrm>
              <a:custGeom>
                <a:avLst/>
                <a:gdLst>
                  <a:gd name="connsiteX0" fmla="*/ 0 w 2972903"/>
                  <a:gd name="connsiteY0" fmla="*/ 0 h 432048"/>
                  <a:gd name="connsiteX1" fmla="*/ 2972903 w 2972903"/>
                  <a:gd name="connsiteY1" fmla="*/ 0 h 432048"/>
                  <a:gd name="connsiteX2" fmla="*/ 2972903 w 2972903"/>
                  <a:gd name="connsiteY2" fmla="*/ 432048 h 432048"/>
                  <a:gd name="connsiteX3" fmla="*/ 0 w 2972903"/>
                  <a:gd name="connsiteY3" fmla="*/ 432048 h 432048"/>
                  <a:gd name="connsiteX4" fmla="*/ 0 w 2972903"/>
                  <a:gd name="connsiteY4" fmla="*/ 0 h 432048"/>
                  <a:gd name="connsiteX0" fmla="*/ 0 w 2995014"/>
                  <a:gd name="connsiteY0" fmla="*/ 0 h 445045"/>
                  <a:gd name="connsiteX1" fmla="*/ 2995014 w 2995014"/>
                  <a:gd name="connsiteY1" fmla="*/ 12997 h 445045"/>
                  <a:gd name="connsiteX2" fmla="*/ 2995014 w 2995014"/>
                  <a:gd name="connsiteY2" fmla="*/ 445045 h 445045"/>
                  <a:gd name="connsiteX3" fmla="*/ 22111 w 2995014"/>
                  <a:gd name="connsiteY3" fmla="*/ 445045 h 445045"/>
                  <a:gd name="connsiteX4" fmla="*/ 0 w 2995014"/>
                  <a:gd name="connsiteY4" fmla="*/ 0 h 445045"/>
                  <a:gd name="connsiteX0" fmla="*/ 0 w 2995014"/>
                  <a:gd name="connsiteY0" fmla="*/ 0 h 452411"/>
                  <a:gd name="connsiteX1" fmla="*/ 2995014 w 2995014"/>
                  <a:gd name="connsiteY1" fmla="*/ 12997 h 452411"/>
                  <a:gd name="connsiteX2" fmla="*/ 2995014 w 2995014"/>
                  <a:gd name="connsiteY2" fmla="*/ 445045 h 452411"/>
                  <a:gd name="connsiteX3" fmla="*/ 54711 w 2995014"/>
                  <a:gd name="connsiteY3" fmla="*/ 452411 h 452411"/>
                  <a:gd name="connsiteX4" fmla="*/ 0 w 2995014"/>
                  <a:gd name="connsiteY4" fmla="*/ 0 h 452411"/>
                  <a:gd name="connsiteX0" fmla="*/ 0 w 2995014"/>
                  <a:gd name="connsiteY0" fmla="*/ 0 h 452411"/>
                  <a:gd name="connsiteX1" fmla="*/ 2995014 w 2995014"/>
                  <a:gd name="connsiteY1" fmla="*/ 12997 h 452411"/>
                  <a:gd name="connsiteX2" fmla="*/ 2995014 w 2995014"/>
                  <a:gd name="connsiteY2" fmla="*/ 445045 h 452411"/>
                  <a:gd name="connsiteX3" fmla="*/ 54711 w 2995014"/>
                  <a:gd name="connsiteY3" fmla="*/ 452411 h 452411"/>
                  <a:gd name="connsiteX4" fmla="*/ 0 w 2995014"/>
                  <a:gd name="connsiteY4" fmla="*/ 0 h 452411"/>
                  <a:gd name="connsiteX0" fmla="*/ 0 w 2995014"/>
                  <a:gd name="connsiteY0" fmla="*/ 0 h 452411"/>
                  <a:gd name="connsiteX1" fmla="*/ 2995014 w 2995014"/>
                  <a:gd name="connsiteY1" fmla="*/ 12997 h 452411"/>
                  <a:gd name="connsiteX2" fmla="*/ 2995014 w 2995014"/>
                  <a:gd name="connsiteY2" fmla="*/ 445045 h 452411"/>
                  <a:gd name="connsiteX3" fmla="*/ 54711 w 2995014"/>
                  <a:gd name="connsiteY3" fmla="*/ 452411 h 452411"/>
                  <a:gd name="connsiteX4" fmla="*/ 0 w 2995014"/>
                  <a:gd name="connsiteY4" fmla="*/ 0 h 452411"/>
                  <a:gd name="connsiteX0" fmla="*/ 0 w 2995014"/>
                  <a:gd name="connsiteY0" fmla="*/ 0 h 452411"/>
                  <a:gd name="connsiteX1" fmla="*/ 2995014 w 2995014"/>
                  <a:gd name="connsiteY1" fmla="*/ 12997 h 452411"/>
                  <a:gd name="connsiteX2" fmla="*/ 2995014 w 2995014"/>
                  <a:gd name="connsiteY2" fmla="*/ 445045 h 452411"/>
                  <a:gd name="connsiteX3" fmla="*/ 54711 w 2995014"/>
                  <a:gd name="connsiteY3" fmla="*/ 452411 h 452411"/>
                  <a:gd name="connsiteX4" fmla="*/ 0 w 2995014"/>
                  <a:gd name="connsiteY4" fmla="*/ 0 h 452411"/>
                  <a:gd name="connsiteX0" fmla="*/ 0 w 2995014"/>
                  <a:gd name="connsiteY0" fmla="*/ 0 h 452411"/>
                  <a:gd name="connsiteX1" fmla="*/ 2995014 w 2995014"/>
                  <a:gd name="connsiteY1" fmla="*/ 12997 h 452411"/>
                  <a:gd name="connsiteX2" fmla="*/ 2995014 w 2995014"/>
                  <a:gd name="connsiteY2" fmla="*/ 445045 h 452411"/>
                  <a:gd name="connsiteX3" fmla="*/ 54711 w 2995014"/>
                  <a:gd name="connsiteY3" fmla="*/ 452411 h 452411"/>
                  <a:gd name="connsiteX4" fmla="*/ 0 w 2995014"/>
                  <a:gd name="connsiteY4" fmla="*/ 0 h 452411"/>
                  <a:gd name="connsiteX0" fmla="*/ 0 w 3000135"/>
                  <a:gd name="connsiteY0" fmla="*/ 0 h 452411"/>
                  <a:gd name="connsiteX1" fmla="*/ 3000135 w 3000135"/>
                  <a:gd name="connsiteY1" fmla="*/ 42680 h 452411"/>
                  <a:gd name="connsiteX2" fmla="*/ 2995014 w 3000135"/>
                  <a:gd name="connsiteY2" fmla="*/ 445045 h 452411"/>
                  <a:gd name="connsiteX3" fmla="*/ 54711 w 3000135"/>
                  <a:gd name="connsiteY3" fmla="*/ 452411 h 452411"/>
                  <a:gd name="connsiteX4" fmla="*/ 0 w 3000135"/>
                  <a:gd name="connsiteY4" fmla="*/ 0 h 452411"/>
                  <a:gd name="connsiteX0" fmla="*/ 0 w 3000135"/>
                  <a:gd name="connsiteY0" fmla="*/ 0 h 452411"/>
                  <a:gd name="connsiteX1" fmla="*/ 3000135 w 3000135"/>
                  <a:gd name="connsiteY1" fmla="*/ 42680 h 452411"/>
                  <a:gd name="connsiteX2" fmla="*/ 2995014 w 3000135"/>
                  <a:gd name="connsiteY2" fmla="*/ 445045 h 452411"/>
                  <a:gd name="connsiteX3" fmla="*/ 54711 w 3000135"/>
                  <a:gd name="connsiteY3" fmla="*/ 452411 h 452411"/>
                  <a:gd name="connsiteX4" fmla="*/ 0 w 3000135"/>
                  <a:gd name="connsiteY4" fmla="*/ 0 h 452411"/>
                  <a:gd name="connsiteX0" fmla="*/ 0 w 3000135"/>
                  <a:gd name="connsiteY0" fmla="*/ 0 h 452411"/>
                  <a:gd name="connsiteX1" fmla="*/ 3000135 w 3000135"/>
                  <a:gd name="connsiteY1" fmla="*/ 42680 h 452411"/>
                  <a:gd name="connsiteX2" fmla="*/ 2995014 w 3000135"/>
                  <a:gd name="connsiteY2" fmla="*/ 445045 h 452411"/>
                  <a:gd name="connsiteX3" fmla="*/ 54711 w 3000135"/>
                  <a:gd name="connsiteY3" fmla="*/ 452411 h 452411"/>
                  <a:gd name="connsiteX4" fmla="*/ 0 w 3000135"/>
                  <a:gd name="connsiteY4" fmla="*/ 0 h 452411"/>
                  <a:gd name="connsiteX0" fmla="*/ 0 w 3000135"/>
                  <a:gd name="connsiteY0" fmla="*/ 0 h 452411"/>
                  <a:gd name="connsiteX1" fmla="*/ 3000135 w 3000135"/>
                  <a:gd name="connsiteY1" fmla="*/ 42680 h 452411"/>
                  <a:gd name="connsiteX2" fmla="*/ 2995014 w 3000135"/>
                  <a:gd name="connsiteY2" fmla="*/ 445045 h 452411"/>
                  <a:gd name="connsiteX3" fmla="*/ 54711 w 3000135"/>
                  <a:gd name="connsiteY3" fmla="*/ 452411 h 452411"/>
                  <a:gd name="connsiteX4" fmla="*/ 0 w 3000135"/>
                  <a:gd name="connsiteY4" fmla="*/ 0 h 452411"/>
                  <a:gd name="connsiteX0" fmla="*/ 0 w 3000135"/>
                  <a:gd name="connsiteY0" fmla="*/ 0 h 452411"/>
                  <a:gd name="connsiteX1" fmla="*/ 3000135 w 3000135"/>
                  <a:gd name="connsiteY1" fmla="*/ 42680 h 452411"/>
                  <a:gd name="connsiteX2" fmla="*/ 2995014 w 3000135"/>
                  <a:gd name="connsiteY2" fmla="*/ 445045 h 452411"/>
                  <a:gd name="connsiteX3" fmla="*/ 54711 w 3000135"/>
                  <a:gd name="connsiteY3" fmla="*/ 452411 h 452411"/>
                  <a:gd name="connsiteX4" fmla="*/ 0 w 3000135"/>
                  <a:gd name="connsiteY4" fmla="*/ 0 h 452411"/>
                  <a:gd name="connsiteX0" fmla="*/ 0 w 3004844"/>
                  <a:gd name="connsiteY0" fmla="*/ 0 h 453127"/>
                  <a:gd name="connsiteX1" fmla="*/ 3004844 w 3004844"/>
                  <a:gd name="connsiteY1" fmla="*/ 43396 h 453127"/>
                  <a:gd name="connsiteX2" fmla="*/ 2999723 w 3004844"/>
                  <a:gd name="connsiteY2" fmla="*/ 445761 h 453127"/>
                  <a:gd name="connsiteX3" fmla="*/ 59420 w 3004844"/>
                  <a:gd name="connsiteY3" fmla="*/ 453127 h 453127"/>
                  <a:gd name="connsiteX4" fmla="*/ 0 w 3004844"/>
                  <a:gd name="connsiteY4" fmla="*/ 0 h 45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4844" h="453127">
                    <a:moveTo>
                      <a:pt x="0" y="0"/>
                    </a:moveTo>
                    <a:cubicBezTo>
                      <a:pt x="1010590" y="39916"/>
                      <a:pt x="1225988" y="50439"/>
                      <a:pt x="3004844" y="43396"/>
                    </a:cubicBezTo>
                    <a:lnTo>
                      <a:pt x="2999723" y="445761"/>
                    </a:lnTo>
                    <a:lnTo>
                      <a:pt x="59420" y="453127"/>
                    </a:lnTo>
                    <a:cubicBezTo>
                      <a:pt x="41183" y="302323"/>
                      <a:pt x="64021" y="451618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71" name="Groupe 70"/>
          <p:cNvGrpSpPr/>
          <p:nvPr/>
        </p:nvGrpSpPr>
        <p:grpSpPr>
          <a:xfrm>
            <a:off x="5364088" y="4207389"/>
            <a:ext cx="1655168" cy="1584176"/>
            <a:chOff x="718272" y="2262448"/>
            <a:chExt cx="3454791" cy="2876166"/>
          </a:xfrm>
        </p:grpSpPr>
        <p:sp>
          <p:nvSpPr>
            <p:cNvPr id="72" name="Rectangle 5"/>
            <p:cNvSpPr/>
            <p:nvPr/>
          </p:nvSpPr>
          <p:spPr>
            <a:xfrm rot="21074577">
              <a:off x="999776" y="2356259"/>
              <a:ext cx="3011760" cy="2770350"/>
            </a:xfrm>
            <a:custGeom>
              <a:avLst/>
              <a:gdLst>
                <a:gd name="connsiteX0" fmla="*/ 0 w 2958182"/>
                <a:gd name="connsiteY0" fmla="*/ 0 h 2855644"/>
                <a:gd name="connsiteX1" fmla="*/ 2958182 w 2958182"/>
                <a:gd name="connsiteY1" fmla="*/ 0 h 2855644"/>
                <a:gd name="connsiteX2" fmla="*/ 2958182 w 2958182"/>
                <a:gd name="connsiteY2" fmla="*/ 2855644 h 2855644"/>
                <a:gd name="connsiteX3" fmla="*/ 0 w 2958182"/>
                <a:gd name="connsiteY3" fmla="*/ 2855644 h 2855644"/>
                <a:gd name="connsiteX4" fmla="*/ 0 w 2958182"/>
                <a:gd name="connsiteY4" fmla="*/ 0 h 2855644"/>
                <a:gd name="connsiteX0" fmla="*/ 0 w 2958182"/>
                <a:gd name="connsiteY0" fmla="*/ 0 h 2855644"/>
                <a:gd name="connsiteX1" fmla="*/ 2958182 w 2958182"/>
                <a:gd name="connsiteY1" fmla="*/ 0 h 2855644"/>
                <a:gd name="connsiteX2" fmla="*/ 2958182 w 2958182"/>
                <a:gd name="connsiteY2" fmla="*/ 2855644 h 2855644"/>
                <a:gd name="connsiteX3" fmla="*/ 99227 w 2958182"/>
                <a:gd name="connsiteY3" fmla="*/ 2774555 h 2855644"/>
                <a:gd name="connsiteX4" fmla="*/ 0 w 2958182"/>
                <a:gd name="connsiteY4" fmla="*/ 0 h 2855644"/>
                <a:gd name="connsiteX0" fmla="*/ 0 w 3007415"/>
                <a:gd name="connsiteY0" fmla="*/ 0 h 2911415"/>
                <a:gd name="connsiteX1" fmla="*/ 3007415 w 3007415"/>
                <a:gd name="connsiteY1" fmla="*/ 55771 h 2911415"/>
                <a:gd name="connsiteX2" fmla="*/ 3007415 w 3007415"/>
                <a:gd name="connsiteY2" fmla="*/ 2911415 h 2911415"/>
                <a:gd name="connsiteX3" fmla="*/ 148460 w 3007415"/>
                <a:gd name="connsiteY3" fmla="*/ 2830326 h 2911415"/>
                <a:gd name="connsiteX4" fmla="*/ 0 w 3007415"/>
                <a:gd name="connsiteY4" fmla="*/ 0 h 2911415"/>
                <a:gd name="connsiteX0" fmla="*/ 0 w 3007415"/>
                <a:gd name="connsiteY0" fmla="*/ 0 h 2911415"/>
                <a:gd name="connsiteX1" fmla="*/ 3007415 w 3007415"/>
                <a:gd name="connsiteY1" fmla="*/ 55771 h 2911415"/>
                <a:gd name="connsiteX2" fmla="*/ 3007415 w 3007415"/>
                <a:gd name="connsiteY2" fmla="*/ 2911415 h 2911415"/>
                <a:gd name="connsiteX3" fmla="*/ 148460 w 3007415"/>
                <a:gd name="connsiteY3" fmla="*/ 2830326 h 2911415"/>
                <a:gd name="connsiteX4" fmla="*/ 0 w 3007415"/>
                <a:gd name="connsiteY4" fmla="*/ 0 h 2911415"/>
                <a:gd name="connsiteX0" fmla="*/ 0 w 3007415"/>
                <a:gd name="connsiteY0" fmla="*/ 0 h 2911415"/>
                <a:gd name="connsiteX1" fmla="*/ 3007415 w 3007415"/>
                <a:gd name="connsiteY1" fmla="*/ 55771 h 2911415"/>
                <a:gd name="connsiteX2" fmla="*/ 3007415 w 3007415"/>
                <a:gd name="connsiteY2" fmla="*/ 2911415 h 2911415"/>
                <a:gd name="connsiteX3" fmla="*/ 148460 w 3007415"/>
                <a:gd name="connsiteY3" fmla="*/ 2830326 h 2911415"/>
                <a:gd name="connsiteX4" fmla="*/ 0 w 3007415"/>
                <a:gd name="connsiteY4" fmla="*/ 0 h 2911415"/>
                <a:gd name="connsiteX0" fmla="*/ 0 w 3007415"/>
                <a:gd name="connsiteY0" fmla="*/ 0 h 2911415"/>
                <a:gd name="connsiteX1" fmla="*/ 3007415 w 3007415"/>
                <a:gd name="connsiteY1" fmla="*/ 55771 h 2911415"/>
                <a:gd name="connsiteX2" fmla="*/ 3007415 w 3007415"/>
                <a:gd name="connsiteY2" fmla="*/ 2911415 h 2911415"/>
                <a:gd name="connsiteX3" fmla="*/ 152810 w 3007415"/>
                <a:gd name="connsiteY3" fmla="*/ 2802085 h 2911415"/>
                <a:gd name="connsiteX4" fmla="*/ 0 w 3007415"/>
                <a:gd name="connsiteY4" fmla="*/ 0 h 2911415"/>
                <a:gd name="connsiteX0" fmla="*/ 0 w 3007415"/>
                <a:gd name="connsiteY0" fmla="*/ 0 h 2911415"/>
                <a:gd name="connsiteX1" fmla="*/ 3007415 w 3007415"/>
                <a:gd name="connsiteY1" fmla="*/ 55771 h 2911415"/>
                <a:gd name="connsiteX2" fmla="*/ 3007415 w 3007415"/>
                <a:gd name="connsiteY2" fmla="*/ 2911415 h 2911415"/>
                <a:gd name="connsiteX3" fmla="*/ 152810 w 3007415"/>
                <a:gd name="connsiteY3" fmla="*/ 2802085 h 2911415"/>
                <a:gd name="connsiteX4" fmla="*/ 0 w 3007415"/>
                <a:gd name="connsiteY4" fmla="*/ 0 h 2911415"/>
                <a:gd name="connsiteX0" fmla="*/ 0 w 3007415"/>
                <a:gd name="connsiteY0" fmla="*/ 0 h 2802085"/>
                <a:gd name="connsiteX1" fmla="*/ 3007415 w 3007415"/>
                <a:gd name="connsiteY1" fmla="*/ 55771 h 2802085"/>
                <a:gd name="connsiteX2" fmla="*/ 2795981 w 3007415"/>
                <a:gd name="connsiteY2" fmla="*/ 2782473 h 2802085"/>
                <a:gd name="connsiteX3" fmla="*/ 152810 w 3007415"/>
                <a:gd name="connsiteY3" fmla="*/ 2802085 h 2802085"/>
                <a:gd name="connsiteX4" fmla="*/ 0 w 3007415"/>
                <a:gd name="connsiteY4" fmla="*/ 0 h 2802085"/>
                <a:gd name="connsiteX0" fmla="*/ 0 w 3007415"/>
                <a:gd name="connsiteY0" fmla="*/ 0 h 2910528"/>
                <a:gd name="connsiteX1" fmla="*/ 3007415 w 3007415"/>
                <a:gd name="connsiteY1" fmla="*/ 55771 h 2910528"/>
                <a:gd name="connsiteX2" fmla="*/ 2795981 w 3007415"/>
                <a:gd name="connsiteY2" fmla="*/ 2782473 h 2910528"/>
                <a:gd name="connsiteX3" fmla="*/ 152810 w 3007415"/>
                <a:gd name="connsiteY3" fmla="*/ 2802085 h 2910528"/>
                <a:gd name="connsiteX4" fmla="*/ 0 w 3007415"/>
                <a:gd name="connsiteY4" fmla="*/ 0 h 2910528"/>
                <a:gd name="connsiteX0" fmla="*/ 0 w 3016462"/>
                <a:gd name="connsiteY0" fmla="*/ 0 h 2910528"/>
                <a:gd name="connsiteX1" fmla="*/ 3007415 w 3016462"/>
                <a:gd name="connsiteY1" fmla="*/ 55771 h 2910528"/>
                <a:gd name="connsiteX2" fmla="*/ 2795981 w 3016462"/>
                <a:gd name="connsiteY2" fmla="*/ 2782473 h 2910528"/>
                <a:gd name="connsiteX3" fmla="*/ 152810 w 3016462"/>
                <a:gd name="connsiteY3" fmla="*/ 2802085 h 2910528"/>
                <a:gd name="connsiteX4" fmla="*/ 0 w 3016462"/>
                <a:gd name="connsiteY4" fmla="*/ 0 h 2910528"/>
                <a:gd name="connsiteX0" fmla="*/ 0 w 3064249"/>
                <a:gd name="connsiteY0" fmla="*/ 0 h 2898641"/>
                <a:gd name="connsiteX1" fmla="*/ 3007415 w 3064249"/>
                <a:gd name="connsiteY1" fmla="*/ 55771 h 2898641"/>
                <a:gd name="connsiteX2" fmla="*/ 2875643 w 3064249"/>
                <a:gd name="connsiteY2" fmla="*/ 2765832 h 2898641"/>
                <a:gd name="connsiteX3" fmla="*/ 152810 w 3064249"/>
                <a:gd name="connsiteY3" fmla="*/ 2802085 h 2898641"/>
                <a:gd name="connsiteX4" fmla="*/ 0 w 3064249"/>
                <a:gd name="connsiteY4" fmla="*/ 0 h 2898641"/>
                <a:gd name="connsiteX0" fmla="*/ 0 w 3070540"/>
                <a:gd name="connsiteY0" fmla="*/ 0 h 2898641"/>
                <a:gd name="connsiteX1" fmla="*/ 3007415 w 3070540"/>
                <a:gd name="connsiteY1" fmla="*/ 55771 h 2898641"/>
                <a:gd name="connsiteX2" fmla="*/ 2875643 w 3070540"/>
                <a:gd name="connsiteY2" fmla="*/ 2765832 h 2898641"/>
                <a:gd name="connsiteX3" fmla="*/ 152810 w 3070540"/>
                <a:gd name="connsiteY3" fmla="*/ 2802085 h 2898641"/>
                <a:gd name="connsiteX4" fmla="*/ 0 w 3070540"/>
                <a:gd name="connsiteY4" fmla="*/ 0 h 2898641"/>
                <a:gd name="connsiteX0" fmla="*/ 0 w 3050496"/>
                <a:gd name="connsiteY0" fmla="*/ 0 h 2831008"/>
                <a:gd name="connsiteX1" fmla="*/ 3007415 w 3050496"/>
                <a:gd name="connsiteY1" fmla="*/ 55771 h 2831008"/>
                <a:gd name="connsiteX2" fmla="*/ 2844527 w 3050496"/>
                <a:gd name="connsiteY2" fmla="*/ 2655027 h 2831008"/>
                <a:gd name="connsiteX3" fmla="*/ 152810 w 3050496"/>
                <a:gd name="connsiteY3" fmla="*/ 2802085 h 2831008"/>
                <a:gd name="connsiteX4" fmla="*/ 0 w 3050496"/>
                <a:gd name="connsiteY4" fmla="*/ 0 h 2831008"/>
                <a:gd name="connsiteX0" fmla="*/ 0 w 3083026"/>
                <a:gd name="connsiteY0" fmla="*/ 0 h 2802085"/>
                <a:gd name="connsiteX1" fmla="*/ 3007415 w 3083026"/>
                <a:gd name="connsiteY1" fmla="*/ 55771 h 2802085"/>
                <a:gd name="connsiteX2" fmla="*/ 2894153 w 3083026"/>
                <a:gd name="connsiteY2" fmla="*/ 2551842 h 2802085"/>
                <a:gd name="connsiteX3" fmla="*/ 152810 w 3083026"/>
                <a:gd name="connsiteY3" fmla="*/ 2802085 h 2802085"/>
                <a:gd name="connsiteX4" fmla="*/ 0 w 3083026"/>
                <a:gd name="connsiteY4" fmla="*/ 0 h 2802085"/>
                <a:gd name="connsiteX0" fmla="*/ 0 w 3077100"/>
                <a:gd name="connsiteY0" fmla="*/ 0 h 2839147"/>
                <a:gd name="connsiteX1" fmla="*/ 3007415 w 3077100"/>
                <a:gd name="connsiteY1" fmla="*/ 55771 h 2839147"/>
                <a:gd name="connsiteX2" fmla="*/ 2885440 w 3077100"/>
                <a:gd name="connsiteY2" fmla="*/ 2670966 h 2839147"/>
                <a:gd name="connsiteX3" fmla="*/ 152810 w 3077100"/>
                <a:gd name="connsiteY3" fmla="*/ 2802085 h 2839147"/>
                <a:gd name="connsiteX4" fmla="*/ 0 w 3077100"/>
                <a:gd name="connsiteY4" fmla="*/ 0 h 2839147"/>
                <a:gd name="connsiteX0" fmla="*/ 0 w 3084012"/>
                <a:gd name="connsiteY0" fmla="*/ 0 h 2810619"/>
                <a:gd name="connsiteX1" fmla="*/ 3007415 w 3084012"/>
                <a:gd name="connsiteY1" fmla="*/ 55771 h 2810619"/>
                <a:gd name="connsiteX2" fmla="*/ 2895591 w 3084012"/>
                <a:gd name="connsiteY2" fmla="*/ 2605068 h 2810619"/>
                <a:gd name="connsiteX3" fmla="*/ 152810 w 3084012"/>
                <a:gd name="connsiteY3" fmla="*/ 2802085 h 2810619"/>
                <a:gd name="connsiteX4" fmla="*/ 0 w 3084012"/>
                <a:gd name="connsiteY4" fmla="*/ 0 h 2810619"/>
                <a:gd name="connsiteX0" fmla="*/ 0 w 3108841"/>
                <a:gd name="connsiteY0" fmla="*/ 0 h 2802085"/>
                <a:gd name="connsiteX1" fmla="*/ 3007415 w 3108841"/>
                <a:gd name="connsiteY1" fmla="*/ 55771 h 2802085"/>
                <a:gd name="connsiteX2" fmla="*/ 2930854 w 3108841"/>
                <a:gd name="connsiteY2" fmla="*/ 2501276 h 2802085"/>
                <a:gd name="connsiteX3" fmla="*/ 152810 w 3108841"/>
                <a:gd name="connsiteY3" fmla="*/ 2802085 h 2802085"/>
                <a:gd name="connsiteX4" fmla="*/ 0 w 3108841"/>
                <a:gd name="connsiteY4" fmla="*/ 0 h 2802085"/>
                <a:gd name="connsiteX0" fmla="*/ 0 w 3073089"/>
                <a:gd name="connsiteY0" fmla="*/ 0 h 2802085"/>
                <a:gd name="connsiteX1" fmla="*/ 3007415 w 3073089"/>
                <a:gd name="connsiteY1" fmla="*/ 55771 h 2802085"/>
                <a:gd name="connsiteX2" fmla="*/ 2879470 w 3073089"/>
                <a:gd name="connsiteY2" fmla="*/ 2334344 h 2802085"/>
                <a:gd name="connsiteX3" fmla="*/ 152810 w 3073089"/>
                <a:gd name="connsiteY3" fmla="*/ 2802085 h 2802085"/>
                <a:gd name="connsiteX4" fmla="*/ 0 w 3073089"/>
                <a:gd name="connsiteY4" fmla="*/ 0 h 2802085"/>
                <a:gd name="connsiteX0" fmla="*/ 0 w 3142862"/>
                <a:gd name="connsiteY0" fmla="*/ 0 h 2802085"/>
                <a:gd name="connsiteX1" fmla="*/ 3007415 w 3142862"/>
                <a:gd name="connsiteY1" fmla="*/ 55771 h 2802085"/>
                <a:gd name="connsiteX2" fmla="*/ 2879470 w 3142862"/>
                <a:gd name="connsiteY2" fmla="*/ 2334344 h 2802085"/>
                <a:gd name="connsiteX3" fmla="*/ 152810 w 3142862"/>
                <a:gd name="connsiteY3" fmla="*/ 2802085 h 2802085"/>
                <a:gd name="connsiteX4" fmla="*/ 0 w 3142862"/>
                <a:gd name="connsiteY4" fmla="*/ 0 h 2802085"/>
                <a:gd name="connsiteX0" fmla="*/ 0 w 3142862"/>
                <a:gd name="connsiteY0" fmla="*/ 0 h 2860388"/>
                <a:gd name="connsiteX1" fmla="*/ 3007415 w 3142862"/>
                <a:gd name="connsiteY1" fmla="*/ 55771 h 2860388"/>
                <a:gd name="connsiteX2" fmla="*/ 2879470 w 3142862"/>
                <a:gd name="connsiteY2" fmla="*/ 2334344 h 2860388"/>
                <a:gd name="connsiteX3" fmla="*/ 187196 w 3142862"/>
                <a:gd name="connsiteY3" fmla="*/ 2860388 h 2860388"/>
                <a:gd name="connsiteX4" fmla="*/ 0 w 3142862"/>
                <a:gd name="connsiteY4" fmla="*/ 0 h 2860388"/>
                <a:gd name="connsiteX0" fmla="*/ 0 w 3142862"/>
                <a:gd name="connsiteY0" fmla="*/ 0 h 2876373"/>
                <a:gd name="connsiteX1" fmla="*/ 3007415 w 3142862"/>
                <a:gd name="connsiteY1" fmla="*/ 55771 h 2876373"/>
                <a:gd name="connsiteX2" fmla="*/ 2879470 w 3142862"/>
                <a:gd name="connsiteY2" fmla="*/ 2334344 h 2876373"/>
                <a:gd name="connsiteX3" fmla="*/ 187196 w 3142862"/>
                <a:gd name="connsiteY3" fmla="*/ 2860388 h 2876373"/>
                <a:gd name="connsiteX4" fmla="*/ 0 w 3142862"/>
                <a:gd name="connsiteY4" fmla="*/ 0 h 2876373"/>
                <a:gd name="connsiteX0" fmla="*/ 0 w 3142862"/>
                <a:gd name="connsiteY0" fmla="*/ 0 h 2869960"/>
                <a:gd name="connsiteX1" fmla="*/ 3007415 w 3142862"/>
                <a:gd name="connsiteY1" fmla="*/ 55771 h 2869960"/>
                <a:gd name="connsiteX2" fmla="*/ 2879470 w 3142862"/>
                <a:gd name="connsiteY2" fmla="*/ 2334344 h 2869960"/>
                <a:gd name="connsiteX3" fmla="*/ 187196 w 3142862"/>
                <a:gd name="connsiteY3" fmla="*/ 2860388 h 2869960"/>
                <a:gd name="connsiteX4" fmla="*/ 0 w 3142862"/>
                <a:gd name="connsiteY4" fmla="*/ 0 h 2869960"/>
                <a:gd name="connsiteX0" fmla="*/ 0 w 3142862"/>
                <a:gd name="connsiteY0" fmla="*/ 0 h 2875403"/>
                <a:gd name="connsiteX1" fmla="*/ 3007415 w 3142862"/>
                <a:gd name="connsiteY1" fmla="*/ 55771 h 2875403"/>
                <a:gd name="connsiteX2" fmla="*/ 2879470 w 3142862"/>
                <a:gd name="connsiteY2" fmla="*/ 2334344 h 2875403"/>
                <a:gd name="connsiteX3" fmla="*/ 187196 w 3142862"/>
                <a:gd name="connsiteY3" fmla="*/ 2860388 h 2875403"/>
                <a:gd name="connsiteX4" fmla="*/ 0 w 3142862"/>
                <a:gd name="connsiteY4" fmla="*/ 0 h 2875403"/>
                <a:gd name="connsiteX0" fmla="*/ 0 w 3155056"/>
                <a:gd name="connsiteY0" fmla="*/ 0 h 2875403"/>
                <a:gd name="connsiteX1" fmla="*/ 3007415 w 3155056"/>
                <a:gd name="connsiteY1" fmla="*/ 55771 h 2875403"/>
                <a:gd name="connsiteX2" fmla="*/ 2879470 w 3155056"/>
                <a:gd name="connsiteY2" fmla="*/ 2334344 h 2875403"/>
                <a:gd name="connsiteX3" fmla="*/ 187196 w 3155056"/>
                <a:gd name="connsiteY3" fmla="*/ 2860388 h 2875403"/>
                <a:gd name="connsiteX4" fmla="*/ 0 w 3155056"/>
                <a:gd name="connsiteY4" fmla="*/ 0 h 2875403"/>
                <a:gd name="connsiteX0" fmla="*/ 0 w 3111070"/>
                <a:gd name="connsiteY0" fmla="*/ 0 h 2875403"/>
                <a:gd name="connsiteX1" fmla="*/ 3007415 w 3111070"/>
                <a:gd name="connsiteY1" fmla="*/ 55771 h 2875403"/>
                <a:gd name="connsiteX2" fmla="*/ 2879470 w 3111070"/>
                <a:gd name="connsiteY2" fmla="*/ 2334344 h 2875403"/>
                <a:gd name="connsiteX3" fmla="*/ 187196 w 3111070"/>
                <a:gd name="connsiteY3" fmla="*/ 2860388 h 2875403"/>
                <a:gd name="connsiteX4" fmla="*/ 0 w 3111070"/>
                <a:gd name="connsiteY4" fmla="*/ 0 h 2875403"/>
                <a:gd name="connsiteX0" fmla="*/ 0 w 3116300"/>
                <a:gd name="connsiteY0" fmla="*/ 0 h 2875403"/>
                <a:gd name="connsiteX1" fmla="*/ 3007415 w 3116300"/>
                <a:gd name="connsiteY1" fmla="*/ 55771 h 2875403"/>
                <a:gd name="connsiteX2" fmla="*/ 2879470 w 3116300"/>
                <a:gd name="connsiteY2" fmla="*/ 2334344 h 2875403"/>
                <a:gd name="connsiteX3" fmla="*/ 187196 w 3116300"/>
                <a:gd name="connsiteY3" fmla="*/ 2860388 h 2875403"/>
                <a:gd name="connsiteX4" fmla="*/ 0 w 3116300"/>
                <a:gd name="connsiteY4" fmla="*/ 0 h 2875403"/>
                <a:gd name="connsiteX0" fmla="*/ 0 w 3083363"/>
                <a:gd name="connsiteY0" fmla="*/ 0 h 2875403"/>
                <a:gd name="connsiteX1" fmla="*/ 2885378 w 3083363"/>
                <a:gd name="connsiteY1" fmla="*/ 56216 h 2875403"/>
                <a:gd name="connsiteX2" fmla="*/ 2879470 w 3083363"/>
                <a:gd name="connsiteY2" fmla="*/ 2334344 h 2875403"/>
                <a:gd name="connsiteX3" fmla="*/ 187196 w 3083363"/>
                <a:gd name="connsiteY3" fmla="*/ 2860388 h 2875403"/>
                <a:gd name="connsiteX4" fmla="*/ 0 w 3083363"/>
                <a:gd name="connsiteY4" fmla="*/ 0 h 2875403"/>
                <a:gd name="connsiteX0" fmla="*/ 0 w 3096263"/>
                <a:gd name="connsiteY0" fmla="*/ 0 h 2875403"/>
                <a:gd name="connsiteX1" fmla="*/ 2937628 w 3096263"/>
                <a:gd name="connsiteY1" fmla="*/ 51384 h 2875403"/>
                <a:gd name="connsiteX2" fmla="*/ 2879470 w 3096263"/>
                <a:gd name="connsiteY2" fmla="*/ 2334344 h 2875403"/>
                <a:gd name="connsiteX3" fmla="*/ 187196 w 3096263"/>
                <a:gd name="connsiteY3" fmla="*/ 2860388 h 2875403"/>
                <a:gd name="connsiteX4" fmla="*/ 0 w 3096263"/>
                <a:gd name="connsiteY4" fmla="*/ 0 h 2875403"/>
                <a:gd name="connsiteX0" fmla="*/ 0 w 3094279"/>
                <a:gd name="connsiteY0" fmla="*/ 0 h 2875403"/>
                <a:gd name="connsiteX1" fmla="*/ 2930002 w 3094279"/>
                <a:gd name="connsiteY1" fmla="*/ 101565 h 2875403"/>
                <a:gd name="connsiteX2" fmla="*/ 2879470 w 3094279"/>
                <a:gd name="connsiteY2" fmla="*/ 2334344 h 2875403"/>
                <a:gd name="connsiteX3" fmla="*/ 187196 w 3094279"/>
                <a:gd name="connsiteY3" fmla="*/ 2860388 h 2875403"/>
                <a:gd name="connsiteX4" fmla="*/ 0 w 3094279"/>
                <a:gd name="connsiteY4" fmla="*/ 0 h 2875403"/>
                <a:gd name="connsiteX0" fmla="*/ 0 w 3102449"/>
                <a:gd name="connsiteY0" fmla="*/ 0 h 2875403"/>
                <a:gd name="connsiteX1" fmla="*/ 2960524 w 3102449"/>
                <a:gd name="connsiteY1" fmla="*/ 112644 h 2875403"/>
                <a:gd name="connsiteX2" fmla="*/ 2879470 w 3102449"/>
                <a:gd name="connsiteY2" fmla="*/ 2334344 h 2875403"/>
                <a:gd name="connsiteX3" fmla="*/ 187196 w 3102449"/>
                <a:gd name="connsiteY3" fmla="*/ 2860388 h 2875403"/>
                <a:gd name="connsiteX4" fmla="*/ 0 w 3102449"/>
                <a:gd name="connsiteY4" fmla="*/ 0 h 2875403"/>
                <a:gd name="connsiteX0" fmla="*/ 0 w 3104921"/>
                <a:gd name="connsiteY0" fmla="*/ 0 h 2875403"/>
                <a:gd name="connsiteX1" fmla="*/ 2969318 w 3104921"/>
                <a:gd name="connsiteY1" fmla="*/ 139644 h 2875403"/>
                <a:gd name="connsiteX2" fmla="*/ 2879470 w 3104921"/>
                <a:gd name="connsiteY2" fmla="*/ 2334344 h 2875403"/>
                <a:gd name="connsiteX3" fmla="*/ 187196 w 3104921"/>
                <a:gd name="connsiteY3" fmla="*/ 2860388 h 2875403"/>
                <a:gd name="connsiteX4" fmla="*/ 0 w 3104921"/>
                <a:gd name="connsiteY4" fmla="*/ 0 h 2875403"/>
                <a:gd name="connsiteX0" fmla="*/ 0 w 3097647"/>
                <a:gd name="connsiteY0" fmla="*/ 0 h 2875403"/>
                <a:gd name="connsiteX1" fmla="*/ 2942864 w 3097647"/>
                <a:gd name="connsiteY1" fmla="*/ 186902 h 2875403"/>
                <a:gd name="connsiteX2" fmla="*/ 2879470 w 3097647"/>
                <a:gd name="connsiteY2" fmla="*/ 2334344 h 2875403"/>
                <a:gd name="connsiteX3" fmla="*/ 187196 w 3097647"/>
                <a:gd name="connsiteY3" fmla="*/ 2860388 h 2875403"/>
                <a:gd name="connsiteX4" fmla="*/ 0 w 3097647"/>
                <a:gd name="connsiteY4" fmla="*/ 0 h 2875403"/>
                <a:gd name="connsiteX0" fmla="*/ 0 w 3053237"/>
                <a:gd name="connsiteY0" fmla="*/ 0 h 2830026"/>
                <a:gd name="connsiteX1" fmla="*/ 2898454 w 3053237"/>
                <a:gd name="connsiteY1" fmla="*/ 141525 h 2830026"/>
                <a:gd name="connsiteX2" fmla="*/ 2835060 w 3053237"/>
                <a:gd name="connsiteY2" fmla="*/ 2288967 h 2830026"/>
                <a:gd name="connsiteX3" fmla="*/ 142786 w 3053237"/>
                <a:gd name="connsiteY3" fmla="*/ 2815011 h 2830026"/>
                <a:gd name="connsiteX4" fmla="*/ 0 w 3053237"/>
                <a:gd name="connsiteY4" fmla="*/ 0 h 2830026"/>
                <a:gd name="connsiteX0" fmla="*/ 0 w 3002552"/>
                <a:gd name="connsiteY0" fmla="*/ 0 h 2783683"/>
                <a:gd name="connsiteX1" fmla="*/ 2847769 w 3002552"/>
                <a:gd name="connsiteY1" fmla="*/ 95182 h 2783683"/>
                <a:gd name="connsiteX2" fmla="*/ 2784375 w 3002552"/>
                <a:gd name="connsiteY2" fmla="*/ 2242624 h 2783683"/>
                <a:gd name="connsiteX3" fmla="*/ 92101 w 3002552"/>
                <a:gd name="connsiteY3" fmla="*/ 2768668 h 2783683"/>
                <a:gd name="connsiteX4" fmla="*/ 0 w 3002552"/>
                <a:gd name="connsiteY4" fmla="*/ 0 h 2783683"/>
                <a:gd name="connsiteX0" fmla="*/ 0 w 3002552"/>
                <a:gd name="connsiteY0" fmla="*/ 0 h 2780993"/>
                <a:gd name="connsiteX1" fmla="*/ 2847769 w 3002552"/>
                <a:gd name="connsiteY1" fmla="*/ 95182 h 2780993"/>
                <a:gd name="connsiteX2" fmla="*/ 2784375 w 3002552"/>
                <a:gd name="connsiteY2" fmla="*/ 2242624 h 2780993"/>
                <a:gd name="connsiteX3" fmla="*/ 92101 w 3002552"/>
                <a:gd name="connsiteY3" fmla="*/ 2768668 h 2780993"/>
                <a:gd name="connsiteX4" fmla="*/ 0 w 3002552"/>
                <a:gd name="connsiteY4" fmla="*/ 0 h 2780993"/>
                <a:gd name="connsiteX0" fmla="*/ 0 w 3008312"/>
                <a:gd name="connsiteY0" fmla="*/ 0 h 2781844"/>
                <a:gd name="connsiteX1" fmla="*/ 2847769 w 3008312"/>
                <a:gd name="connsiteY1" fmla="*/ 95182 h 2781844"/>
                <a:gd name="connsiteX2" fmla="*/ 2792196 w 3008312"/>
                <a:gd name="connsiteY2" fmla="*/ 2275334 h 2781844"/>
                <a:gd name="connsiteX3" fmla="*/ 92101 w 3008312"/>
                <a:gd name="connsiteY3" fmla="*/ 2768668 h 2781844"/>
                <a:gd name="connsiteX4" fmla="*/ 0 w 3008312"/>
                <a:gd name="connsiteY4" fmla="*/ 0 h 2781844"/>
                <a:gd name="connsiteX0" fmla="*/ 0 w 2989495"/>
                <a:gd name="connsiteY0" fmla="*/ 0 h 2781844"/>
                <a:gd name="connsiteX1" fmla="*/ 2847769 w 2989495"/>
                <a:gd name="connsiteY1" fmla="*/ 95182 h 2781844"/>
                <a:gd name="connsiteX2" fmla="*/ 2792196 w 2989495"/>
                <a:gd name="connsiteY2" fmla="*/ 2275334 h 2781844"/>
                <a:gd name="connsiteX3" fmla="*/ 92101 w 2989495"/>
                <a:gd name="connsiteY3" fmla="*/ 2768668 h 2781844"/>
                <a:gd name="connsiteX4" fmla="*/ 0 w 2989495"/>
                <a:gd name="connsiteY4" fmla="*/ 0 h 2781844"/>
                <a:gd name="connsiteX0" fmla="*/ 0 w 3011870"/>
                <a:gd name="connsiteY0" fmla="*/ 0 h 2781844"/>
                <a:gd name="connsiteX1" fmla="*/ 2847769 w 3011870"/>
                <a:gd name="connsiteY1" fmla="*/ 95182 h 2781844"/>
                <a:gd name="connsiteX2" fmla="*/ 2792196 w 3011870"/>
                <a:gd name="connsiteY2" fmla="*/ 2275334 h 2781844"/>
                <a:gd name="connsiteX3" fmla="*/ 92101 w 3011870"/>
                <a:gd name="connsiteY3" fmla="*/ 2768668 h 2781844"/>
                <a:gd name="connsiteX4" fmla="*/ 0 w 3011870"/>
                <a:gd name="connsiteY4" fmla="*/ 0 h 2781844"/>
                <a:gd name="connsiteX0" fmla="*/ 0 w 3011870"/>
                <a:gd name="connsiteY0" fmla="*/ 0 h 2783262"/>
                <a:gd name="connsiteX1" fmla="*/ 2847769 w 3011870"/>
                <a:gd name="connsiteY1" fmla="*/ 95182 h 2783262"/>
                <a:gd name="connsiteX2" fmla="*/ 2792196 w 3011870"/>
                <a:gd name="connsiteY2" fmla="*/ 2275334 h 2783262"/>
                <a:gd name="connsiteX3" fmla="*/ 92101 w 3011870"/>
                <a:gd name="connsiteY3" fmla="*/ 2768668 h 2783262"/>
                <a:gd name="connsiteX4" fmla="*/ 0 w 3011870"/>
                <a:gd name="connsiteY4" fmla="*/ 0 h 2783262"/>
                <a:gd name="connsiteX0" fmla="*/ 0 w 3011870"/>
                <a:gd name="connsiteY0" fmla="*/ 0 h 2767189"/>
                <a:gd name="connsiteX1" fmla="*/ 2847769 w 3011870"/>
                <a:gd name="connsiteY1" fmla="*/ 95182 h 2767189"/>
                <a:gd name="connsiteX2" fmla="*/ 2792196 w 3011870"/>
                <a:gd name="connsiteY2" fmla="*/ 2275334 h 2767189"/>
                <a:gd name="connsiteX3" fmla="*/ 113833 w 3011870"/>
                <a:gd name="connsiteY3" fmla="*/ 2752010 h 2767189"/>
                <a:gd name="connsiteX4" fmla="*/ 0 w 3011870"/>
                <a:gd name="connsiteY4" fmla="*/ 0 h 2767189"/>
                <a:gd name="connsiteX0" fmla="*/ 0 w 3011870"/>
                <a:gd name="connsiteY0" fmla="*/ 0 h 2764048"/>
                <a:gd name="connsiteX1" fmla="*/ 2847769 w 3011870"/>
                <a:gd name="connsiteY1" fmla="*/ 95182 h 2764048"/>
                <a:gd name="connsiteX2" fmla="*/ 2792196 w 3011870"/>
                <a:gd name="connsiteY2" fmla="*/ 2275334 h 2764048"/>
                <a:gd name="connsiteX3" fmla="*/ 128682 w 3011870"/>
                <a:gd name="connsiteY3" fmla="*/ 2748749 h 2764048"/>
                <a:gd name="connsiteX4" fmla="*/ 0 w 3011870"/>
                <a:gd name="connsiteY4" fmla="*/ 0 h 2764048"/>
                <a:gd name="connsiteX0" fmla="*/ 0 w 3011870"/>
                <a:gd name="connsiteY0" fmla="*/ 0 h 2766482"/>
                <a:gd name="connsiteX1" fmla="*/ 2847769 w 3011870"/>
                <a:gd name="connsiteY1" fmla="*/ 95182 h 2766482"/>
                <a:gd name="connsiteX2" fmla="*/ 2792196 w 3011870"/>
                <a:gd name="connsiteY2" fmla="*/ 2275334 h 2766482"/>
                <a:gd name="connsiteX3" fmla="*/ 118548 w 3011870"/>
                <a:gd name="connsiteY3" fmla="*/ 2751276 h 2766482"/>
                <a:gd name="connsiteX4" fmla="*/ 0 w 3011870"/>
                <a:gd name="connsiteY4" fmla="*/ 0 h 2766482"/>
                <a:gd name="connsiteX0" fmla="*/ 0 w 3011870"/>
                <a:gd name="connsiteY0" fmla="*/ 0 h 2769615"/>
                <a:gd name="connsiteX1" fmla="*/ 2847769 w 3011870"/>
                <a:gd name="connsiteY1" fmla="*/ 95182 h 2769615"/>
                <a:gd name="connsiteX2" fmla="*/ 2792196 w 3011870"/>
                <a:gd name="connsiteY2" fmla="*/ 2275334 h 2769615"/>
                <a:gd name="connsiteX3" fmla="*/ 113120 w 3011870"/>
                <a:gd name="connsiteY3" fmla="*/ 2754527 h 2769615"/>
                <a:gd name="connsiteX4" fmla="*/ 0 w 3011870"/>
                <a:gd name="connsiteY4" fmla="*/ 0 h 276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1870" h="2769615">
                  <a:moveTo>
                    <a:pt x="0" y="0"/>
                  </a:moveTo>
                  <a:cubicBezTo>
                    <a:pt x="1127017" y="85961"/>
                    <a:pt x="1845297" y="76592"/>
                    <a:pt x="2847769" y="95182"/>
                  </a:cubicBezTo>
                  <a:cubicBezTo>
                    <a:pt x="2777291" y="1004083"/>
                    <a:pt x="3289279" y="2013053"/>
                    <a:pt x="2792196" y="2275334"/>
                  </a:cubicBezTo>
                  <a:cubicBezTo>
                    <a:pt x="2409503" y="2508287"/>
                    <a:pt x="1123783" y="2845055"/>
                    <a:pt x="113120" y="2754527"/>
                  </a:cubicBezTo>
                  <a:cubicBezTo>
                    <a:pt x="-60175" y="1676365"/>
                    <a:pt x="148001" y="804419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15900" dist="114300" dir="4800000" sx="99000" sy="99000" algn="tr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3" name="Groupe 7"/>
            <p:cNvGrpSpPr/>
            <p:nvPr/>
          </p:nvGrpSpPr>
          <p:grpSpPr>
            <a:xfrm>
              <a:off x="718272" y="2262448"/>
              <a:ext cx="3454791" cy="2876166"/>
              <a:chOff x="718272" y="2262448"/>
              <a:chExt cx="3454791" cy="2876166"/>
            </a:xfrm>
          </p:grpSpPr>
          <p:grpSp>
            <p:nvGrpSpPr>
              <p:cNvPr id="74" name="Groupe 8"/>
              <p:cNvGrpSpPr/>
              <p:nvPr/>
            </p:nvGrpSpPr>
            <p:grpSpPr>
              <a:xfrm>
                <a:off x="911151" y="2262448"/>
                <a:ext cx="3261912" cy="2876166"/>
                <a:chOff x="3851532" y="1530934"/>
                <a:chExt cx="3261912" cy="2876166"/>
              </a:xfrm>
            </p:grpSpPr>
            <p:sp>
              <p:nvSpPr>
                <p:cNvPr id="76" name="Rectangle 5"/>
                <p:cNvSpPr/>
                <p:nvPr/>
              </p:nvSpPr>
              <p:spPr>
                <a:xfrm rot="21074577">
                  <a:off x="3851532" y="1530934"/>
                  <a:ext cx="3116185" cy="2876166"/>
                </a:xfrm>
                <a:custGeom>
                  <a:avLst/>
                  <a:gdLst>
                    <a:gd name="connsiteX0" fmla="*/ 0 w 2958182"/>
                    <a:gd name="connsiteY0" fmla="*/ 0 h 2855644"/>
                    <a:gd name="connsiteX1" fmla="*/ 2958182 w 2958182"/>
                    <a:gd name="connsiteY1" fmla="*/ 0 h 2855644"/>
                    <a:gd name="connsiteX2" fmla="*/ 2958182 w 2958182"/>
                    <a:gd name="connsiteY2" fmla="*/ 2855644 h 2855644"/>
                    <a:gd name="connsiteX3" fmla="*/ 0 w 2958182"/>
                    <a:gd name="connsiteY3" fmla="*/ 2855644 h 2855644"/>
                    <a:gd name="connsiteX4" fmla="*/ 0 w 2958182"/>
                    <a:gd name="connsiteY4" fmla="*/ 0 h 2855644"/>
                    <a:gd name="connsiteX0" fmla="*/ 0 w 2958182"/>
                    <a:gd name="connsiteY0" fmla="*/ 0 h 2855644"/>
                    <a:gd name="connsiteX1" fmla="*/ 2958182 w 2958182"/>
                    <a:gd name="connsiteY1" fmla="*/ 0 h 2855644"/>
                    <a:gd name="connsiteX2" fmla="*/ 2958182 w 2958182"/>
                    <a:gd name="connsiteY2" fmla="*/ 2855644 h 2855644"/>
                    <a:gd name="connsiteX3" fmla="*/ 99227 w 2958182"/>
                    <a:gd name="connsiteY3" fmla="*/ 2774555 h 2855644"/>
                    <a:gd name="connsiteX4" fmla="*/ 0 w 2958182"/>
                    <a:gd name="connsiteY4" fmla="*/ 0 h 2855644"/>
                    <a:gd name="connsiteX0" fmla="*/ 0 w 3007415"/>
                    <a:gd name="connsiteY0" fmla="*/ 0 h 2911415"/>
                    <a:gd name="connsiteX1" fmla="*/ 3007415 w 3007415"/>
                    <a:gd name="connsiteY1" fmla="*/ 55771 h 2911415"/>
                    <a:gd name="connsiteX2" fmla="*/ 3007415 w 3007415"/>
                    <a:gd name="connsiteY2" fmla="*/ 2911415 h 2911415"/>
                    <a:gd name="connsiteX3" fmla="*/ 148460 w 3007415"/>
                    <a:gd name="connsiteY3" fmla="*/ 2830326 h 2911415"/>
                    <a:gd name="connsiteX4" fmla="*/ 0 w 3007415"/>
                    <a:gd name="connsiteY4" fmla="*/ 0 h 2911415"/>
                    <a:gd name="connsiteX0" fmla="*/ 0 w 3007415"/>
                    <a:gd name="connsiteY0" fmla="*/ 0 h 2911415"/>
                    <a:gd name="connsiteX1" fmla="*/ 3007415 w 3007415"/>
                    <a:gd name="connsiteY1" fmla="*/ 55771 h 2911415"/>
                    <a:gd name="connsiteX2" fmla="*/ 3007415 w 3007415"/>
                    <a:gd name="connsiteY2" fmla="*/ 2911415 h 2911415"/>
                    <a:gd name="connsiteX3" fmla="*/ 148460 w 3007415"/>
                    <a:gd name="connsiteY3" fmla="*/ 2830326 h 2911415"/>
                    <a:gd name="connsiteX4" fmla="*/ 0 w 3007415"/>
                    <a:gd name="connsiteY4" fmla="*/ 0 h 2911415"/>
                    <a:gd name="connsiteX0" fmla="*/ 0 w 3007415"/>
                    <a:gd name="connsiteY0" fmla="*/ 0 h 2911415"/>
                    <a:gd name="connsiteX1" fmla="*/ 3007415 w 3007415"/>
                    <a:gd name="connsiteY1" fmla="*/ 55771 h 2911415"/>
                    <a:gd name="connsiteX2" fmla="*/ 3007415 w 3007415"/>
                    <a:gd name="connsiteY2" fmla="*/ 2911415 h 2911415"/>
                    <a:gd name="connsiteX3" fmla="*/ 148460 w 3007415"/>
                    <a:gd name="connsiteY3" fmla="*/ 2830326 h 2911415"/>
                    <a:gd name="connsiteX4" fmla="*/ 0 w 3007415"/>
                    <a:gd name="connsiteY4" fmla="*/ 0 h 2911415"/>
                    <a:gd name="connsiteX0" fmla="*/ 0 w 3007415"/>
                    <a:gd name="connsiteY0" fmla="*/ 0 h 2911415"/>
                    <a:gd name="connsiteX1" fmla="*/ 3007415 w 3007415"/>
                    <a:gd name="connsiteY1" fmla="*/ 55771 h 2911415"/>
                    <a:gd name="connsiteX2" fmla="*/ 3007415 w 3007415"/>
                    <a:gd name="connsiteY2" fmla="*/ 2911415 h 2911415"/>
                    <a:gd name="connsiteX3" fmla="*/ 152810 w 3007415"/>
                    <a:gd name="connsiteY3" fmla="*/ 2802085 h 2911415"/>
                    <a:gd name="connsiteX4" fmla="*/ 0 w 3007415"/>
                    <a:gd name="connsiteY4" fmla="*/ 0 h 2911415"/>
                    <a:gd name="connsiteX0" fmla="*/ 0 w 3007415"/>
                    <a:gd name="connsiteY0" fmla="*/ 0 h 2911415"/>
                    <a:gd name="connsiteX1" fmla="*/ 3007415 w 3007415"/>
                    <a:gd name="connsiteY1" fmla="*/ 55771 h 2911415"/>
                    <a:gd name="connsiteX2" fmla="*/ 3007415 w 3007415"/>
                    <a:gd name="connsiteY2" fmla="*/ 2911415 h 2911415"/>
                    <a:gd name="connsiteX3" fmla="*/ 152810 w 3007415"/>
                    <a:gd name="connsiteY3" fmla="*/ 2802085 h 2911415"/>
                    <a:gd name="connsiteX4" fmla="*/ 0 w 3007415"/>
                    <a:gd name="connsiteY4" fmla="*/ 0 h 2911415"/>
                    <a:gd name="connsiteX0" fmla="*/ 0 w 3007415"/>
                    <a:gd name="connsiteY0" fmla="*/ 0 h 2802085"/>
                    <a:gd name="connsiteX1" fmla="*/ 3007415 w 3007415"/>
                    <a:gd name="connsiteY1" fmla="*/ 55771 h 2802085"/>
                    <a:gd name="connsiteX2" fmla="*/ 2795981 w 3007415"/>
                    <a:gd name="connsiteY2" fmla="*/ 2782473 h 2802085"/>
                    <a:gd name="connsiteX3" fmla="*/ 152810 w 3007415"/>
                    <a:gd name="connsiteY3" fmla="*/ 2802085 h 2802085"/>
                    <a:gd name="connsiteX4" fmla="*/ 0 w 3007415"/>
                    <a:gd name="connsiteY4" fmla="*/ 0 h 2802085"/>
                    <a:gd name="connsiteX0" fmla="*/ 0 w 3007415"/>
                    <a:gd name="connsiteY0" fmla="*/ 0 h 2910528"/>
                    <a:gd name="connsiteX1" fmla="*/ 3007415 w 3007415"/>
                    <a:gd name="connsiteY1" fmla="*/ 55771 h 2910528"/>
                    <a:gd name="connsiteX2" fmla="*/ 2795981 w 3007415"/>
                    <a:gd name="connsiteY2" fmla="*/ 2782473 h 2910528"/>
                    <a:gd name="connsiteX3" fmla="*/ 152810 w 3007415"/>
                    <a:gd name="connsiteY3" fmla="*/ 2802085 h 2910528"/>
                    <a:gd name="connsiteX4" fmla="*/ 0 w 3007415"/>
                    <a:gd name="connsiteY4" fmla="*/ 0 h 2910528"/>
                    <a:gd name="connsiteX0" fmla="*/ 0 w 3016462"/>
                    <a:gd name="connsiteY0" fmla="*/ 0 h 2910528"/>
                    <a:gd name="connsiteX1" fmla="*/ 3007415 w 3016462"/>
                    <a:gd name="connsiteY1" fmla="*/ 55771 h 2910528"/>
                    <a:gd name="connsiteX2" fmla="*/ 2795981 w 3016462"/>
                    <a:gd name="connsiteY2" fmla="*/ 2782473 h 2910528"/>
                    <a:gd name="connsiteX3" fmla="*/ 152810 w 3016462"/>
                    <a:gd name="connsiteY3" fmla="*/ 2802085 h 2910528"/>
                    <a:gd name="connsiteX4" fmla="*/ 0 w 3016462"/>
                    <a:gd name="connsiteY4" fmla="*/ 0 h 2910528"/>
                    <a:gd name="connsiteX0" fmla="*/ 0 w 3064249"/>
                    <a:gd name="connsiteY0" fmla="*/ 0 h 2898641"/>
                    <a:gd name="connsiteX1" fmla="*/ 3007415 w 3064249"/>
                    <a:gd name="connsiteY1" fmla="*/ 55771 h 2898641"/>
                    <a:gd name="connsiteX2" fmla="*/ 2875643 w 3064249"/>
                    <a:gd name="connsiteY2" fmla="*/ 2765832 h 2898641"/>
                    <a:gd name="connsiteX3" fmla="*/ 152810 w 3064249"/>
                    <a:gd name="connsiteY3" fmla="*/ 2802085 h 2898641"/>
                    <a:gd name="connsiteX4" fmla="*/ 0 w 3064249"/>
                    <a:gd name="connsiteY4" fmla="*/ 0 h 2898641"/>
                    <a:gd name="connsiteX0" fmla="*/ 0 w 3070540"/>
                    <a:gd name="connsiteY0" fmla="*/ 0 h 2898641"/>
                    <a:gd name="connsiteX1" fmla="*/ 3007415 w 3070540"/>
                    <a:gd name="connsiteY1" fmla="*/ 55771 h 2898641"/>
                    <a:gd name="connsiteX2" fmla="*/ 2875643 w 3070540"/>
                    <a:gd name="connsiteY2" fmla="*/ 2765832 h 2898641"/>
                    <a:gd name="connsiteX3" fmla="*/ 152810 w 3070540"/>
                    <a:gd name="connsiteY3" fmla="*/ 2802085 h 2898641"/>
                    <a:gd name="connsiteX4" fmla="*/ 0 w 3070540"/>
                    <a:gd name="connsiteY4" fmla="*/ 0 h 2898641"/>
                    <a:gd name="connsiteX0" fmla="*/ 0 w 3050496"/>
                    <a:gd name="connsiteY0" fmla="*/ 0 h 2831008"/>
                    <a:gd name="connsiteX1" fmla="*/ 3007415 w 3050496"/>
                    <a:gd name="connsiteY1" fmla="*/ 55771 h 2831008"/>
                    <a:gd name="connsiteX2" fmla="*/ 2844527 w 3050496"/>
                    <a:gd name="connsiteY2" fmla="*/ 2655027 h 2831008"/>
                    <a:gd name="connsiteX3" fmla="*/ 152810 w 3050496"/>
                    <a:gd name="connsiteY3" fmla="*/ 2802085 h 2831008"/>
                    <a:gd name="connsiteX4" fmla="*/ 0 w 3050496"/>
                    <a:gd name="connsiteY4" fmla="*/ 0 h 2831008"/>
                    <a:gd name="connsiteX0" fmla="*/ 0 w 3083026"/>
                    <a:gd name="connsiteY0" fmla="*/ 0 h 2802085"/>
                    <a:gd name="connsiteX1" fmla="*/ 3007415 w 3083026"/>
                    <a:gd name="connsiteY1" fmla="*/ 55771 h 2802085"/>
                    <a:gd name="connsiteX2" fmla="*/ 2894153 w 3083026"/>
                    <a:gd name="connsiteY2" fmla="*/ 2551842 h 2802085"/>
                    <a:gd name="connsiteX3" fmla="*/ 152810 w 3083026"/>
                    <a:gd name="connsiteY3" fmla="*/ 2802085 h 2802085"/>
                    <a:gd name="connsiteX4" fmla="*/ 0 w 3083026"/>
                    <a:gd name="connsiteY4" fmla="*/ 0 h 2802085"/>
                    <a:gd name="connsiteX0" fmla="*/ 0 w 3077100"/>
                    <a:gd name="connsiteY0" fmla="*/ 0 h 2839147"/>
                    <a:gd name="connsiteX1" fmla="*/ 3007415 w 3077100"/>
                    <a:gd name="connsiteY1" fmla="*/ 55771 h 2839147"/>
                    <a:gd name="connsiteX2" fmla="*/ 2885440 w 3077100"/>
                    <a:gd name="connsiteY2" fmla="*/ 2670966 h 2839147"/>
                    <a:gd name="connsiteX3" fmla="*/ 152810 w 3077100"/>
                    <a:gd name="connsiteY3" fmla="*/ 2802085 h 2839147"/>
                    <a:gd name="connsiteX4" fmla="*/ 0 w 3077100"/>
                    <a:gd name="connsiteY4" fmla="*/ 0 h 2839147"/>
                    <a:gd name="connsiteX0" fmla="*/ 0 w 3084012"/>
                    <a:gd name="connsiteY0" fmla="*/ 0 h 2810619"/>
                    <a:gd name="connsiteX1" fmla="*/ 3007415 w 3084012"/>
                    <a:gd name="connsiteY1" fmla="*/ 55771 h 2810619"/>
                    <a:gd name="connsiteX2" fmla="*/ 2895591 w 3084012"/>
                    <a:gd name="connsiteY2" fmla="*/ 2605068 h 2810619"/>
                    <a:gd name="connsiteX3" fmla="*/ 152810 w 3084012"/>
                    <a:gd name="connsiteY3" fmla="*/ 2802085 h 2810619"/>
                    <a:gd name="connsiteX4" fmla="*/ 0 w 3084012"/>
                    <a:gd name="connsiteY4" fmla="*/ 0 h 2810619"/>
                    <a:gd name="connsiteX0" fmla="*/ 0 w 3108841"/>
                    <a:gd name="connsiteY0" fmla="*/ 0 h 2802085"/>
                    <a:gd name="connsiteX1" fmla="*/ 3007415 w 3108841"/>
                    <a:gd name="connsiteY1" fmla="*/ 55771 h 2802085"/>
                    <a:gd name="connsiteX2" fmla="*/ 2930854 w 3108841"/>
                    <a:gd name="connsiteY2" fmla="*/ 2501276 h 2802085"/>
                    <a:gd name="connsiteX3" fmla="*/ 152810 w 3108841"/>
                    <a:gd name="connsiteY3" fmla="*/ 2802085 h 2802085"/>
                    <a:gd name="connsiteX4" fmla="*/ 0 w 3108841"/>
                    <a:gd name="connsiteY4" fmla="*/ 0 h 2802085"/>
                    <a:gd name="connsiteX0" fmla="*/ 0 w 3073089"/>
                    <a:gd name="connsiteY0" fmla="*/ 0 h 2802085"/>
                    <a:gd name="connsiteX1" fmla="*/ 3007415 w 3073089"/>
                    <a:gd name="connsiteY1" fmla="*/ 55771 h 2802085"/>
                    <a:gd name="connsiteX2" fmla="*/ 2879470 w 3073089"/>
                    <a:gd name="connsiteY2" fmla="*/ 2334344 h 2802085"/>
                    <a:gd name="connsiteX3" fmla="*/ 152810 w 3073089"/>
                    <a:gd name="connsiteY3" fmla="*/ 2802085 h 2802085"/>
                    <a:gd name="connsiteX4" fmla="*/ 0 w 3073089"/>
                    <a:gd name="connsiteY4" fmla="*/ 0 h 2802085"/>
                    <a:gd name="connsiteX0" fmla="*/ 0 w 3142862"/>
                    <a:gd name="connsiteY0" fmla="*/ 0 h 2802085"/>
                    <a:gd name="connsiteX1" fmla="*/ 3007415 w 3142862"/>
                    <a:gd name="connsiteY1" fmla="*/ 55771 h 2802085"/>
                    <a:gd name="connsiteX2" fmla="*/ 2879470 w 3142862"/>
                    <a:gd name="connsiteY2" fmla="*/ 2334344 h 2802085"/>
                    <a:gd name="connsiteX3" fmla="*/ 152810 w 3142862"/>
                    <a:gd name="connsiteY3" fmla="*/ 2802085 h 2802085"/>
                    <a:gd name="connsiteX4" fmla="*/ 0 w 3142862"/>
                    <a:gd name="connsiteY4" fmla="*/ 0 h 2802085"/>
                    <a:gd name="connsiteX0" fmla="*/ 0 w 3142862"/>
                    <a:gd name="connsiteY0" fmla="*/ 0 h 2860388"/>
                    <a:gd name="connsiteX1" fmla="*/ 3007415 w 3142862"/>
                    <a:gd name="connsiteY1" fmla="*/ 55771 h 2860388"/>
                    <a:gd name="connsiteX2" fmla="*/ 2879470 w 3142862"/>
                    <a:gd name="connsiteY2" fmla="*/ 2334344 h 2860388"/>
                    <a:gd name="connsiteX3" fmla="*/ 187196 w 3142862"/>
                    <a:gd name="connsiteY3" fmla="*/ 2860388 h 2860388"/>
                    <a:gd name="connsiteX4" fmla="*/ 0 w 3142862"/>
                    <a:gd name="connsiteY4" fmla="*/ 0 h 2860388"/>
                    <a:gd name="connsiteX0" fmla="*/ 0 w 3142862"/>
                    <a:gd name="connsiteY0" fmla="*/ 0 h 2876373"/>
                    <a:gd name="connsiteX1" fmla="*/ 3007415 w 3142862"/>
                    <a:gd name="connsiteY1" fmla="*/ 55771 h 2876373"/>
                    <a:gd name="connsiteX2" fmla="*/ 2879470 w 3142862"/>
                    <a:gd name="connsiteY2" fmla="*/ 2334344 h 2876373"/>
                    <a:gd name="connsiteX3" fmla="*/ 187196 w 3142862"/>
                    <a:gd name="connsiteY3" fmla="*/ 2860388 h 2876373"/>
                    <a:gd name="connsiteX4" fmla="*/ 0 w 3142862"/>
                    <a:gd name="connsiteY4" fmla="*/ 0 h 2876373"/>
                    <a:gd name="connsiteX0" fmla="*/ 0 w 3142862"/>
                    <a:gd name="connsiteY0" fmla="*/ 0 h 2869960"/>
                    <a:gd name="connsiteX1" fmla="*/ 3007415 w 3142862"/>
                    <a:gd name="connsiteY1" fmla="*/ 55771 h 2869960"/>
                    <a:gd name="connsiteX2" fmla="*/ 2879470 w 3142862"/>
                    <a:gd name="connsiteY2" fmla="*/ 2334344 h 2869960"/>
                    <a:gd name="connsiteX3" fmla="*/ 187196 w 3142862"/>
                    <a:gd name="connsiteY3" fmla="*/ 2860388 h 2869960"/>
                    <a:gd name="connsiteX4" fmla="*/ 0 w 3142862"/>
                    <a:gd name="connsiteY4" fmla="*/ 0 h 2869960"/>
                    <a:gd name="connsiteX0" fmla="*/ 0 w 3142862"/>
                    <a:gd name="connsiteY0" fmla="*/ 0 h 2875403"/>
                    <a:gd name="connsiteX1" fmla="*/ 3007415 w 3142862"/>
                    <a:gd name="connsiteY1" fmla="*/ 55771 h 2875403"/>
                    <a:gd name="connsiteX2" fmla="*/ 2879470 w 3142862"/>
                    <a:gd name="connsiteY2" fmla="*/ 2334344 h 2875403"/>
                    <a:gd name="connsiteX3" fmla="*/ 187196 w 3142862"/>
                    <a:gd name="connsiteY3" fmla="*/ 2860388 h 2875403"/>
                    <a:gd name="connsiteX4" fmla="*/ 0 w 3142862"/>
                    <a:gd name="connsiteY4" fmla="*/ 0 h 2875403"/>
                    <a:gd name="connsiteX0" fmla="*/ 0 w 3155056"/>
                    <a:gd name="connsiteY0" fmla="*/ 0 h 2875403"/>
                    <a:gd name="connsiteX1" fmla="*/ 3007415 w 3155056"/>
                    <a:gd name="connsiteY1" fmla="*/ 55771 h 2875403"/>
                    <a:gd name="connsiteX2" fmla="*/ 2879470 w 3155056"/>
                    <a:gd name="connsiteY2" fmla="*/ 2334344 h 2875403"/>
                    <a:gd name="connsiteX3" fmla="*/ 187196 w 3155056"/>
                    <a:gd name="connsiteY3" fmla="*/ 2860388 h 2875403"/>
                    <a:gd name="connsiteX4" fmla="*/ 0 w 3155056"/>
                    <a:gd name="connsiteY4" fmla="*/ 0 h 2875403"/>
                    <a:gd name="connsiteX0" fmla="*/ 0 w 3111070"/>
                    <a:gd name="connsiteY0" fmla="*/ 0 h 2875403"/>
                    <a:gd name="connsiteX1" fmla="*/ 3007415 w 3111070"/>
                    <a:gd name="connsiteY1" fmla="*/ 55771 h 2875403"/>
                    <a:gd name="connsiteX2" fmla="*/ 2879470 w 3111070"/>
                    <a:gd name="connsiteY2" fmla="*/ 2334344 h 2875403"/>
                    <a:gd name="connsiteX3" fmla="*/ 187196 w 3111070"/>
                    <a:gd name="connsiteY3" fmla="*/ 2860388 h 2875403"/>
                    <a:gd name="connsiteX4" fmla="*/ 0 w 3111070"/>
                    <a:gd name="connsiteY4" fmla="*/ 0 h 2875403"/>
                    <a:gd name="connsiteX0" fmla="*/ 0 w 3116300"/>
                    <a:gd name="connsiteY0" fmla="*/ 0 h 2875403"/>
                    <a:gd name="connsiteX1" fmla="*/ 3007415 w 3116300"/>
                    <a:gd name="connsiteY1" fmla="*/ 55771 h 2875403"/>
                    <a:gd name="connsiteX2" fmla="*/ 2879470 w 3116300"/>
                    <a:gd name="connsiteY2" fmla="*/ 2334344 h 2875403"/>
                    <a:gd name="connsiteX3" fmla="*/ 187196 w 3116300"/>
                    <a:gd name="connsiteY3" fmla="*/ 2860388 h 2875403"/>
                    <a:gd name="connsiteX4" fmla="*/ 0 w 3116300"/>
                    <a:gd name="connsiteY4" fmla="*/ 0 h 28754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16300" h="2875403">
                      <a:moveTo>
                        <a:pt x="0" y="0"/>
                      </a:moveTo>
                      <a:cubicBezTo>
                        <a:pt x="1127017" y="85961"/>
                        <a:pt x="2004943" y="37181"/>
                        <a:pt x="3007415" y="55771"/>
                      </a:cubicBezTo>
                      <a:cubicBezTo>
                        <a:pt x="2936937" y="964672"/>
                        <a:pt x="3368549" y="2290401"/>
                        <a:pt x="2879470" y="2334344"/>
                      </a:cubicBezTo>
                      <a:cubicBezTo>
                        <a:pt x="2708049" y="2614029"/>
                        <a:pt x="1197859" y="2950916"/>
                        <a:pt x="187196" y="2860388"/>
                      </a:cubicBezTo>
                      <a:cubicBezTo>
                        <a:pt x="13901" y="1782226"/>
                        <a:pt x="148001" y="804419"/>
                        <a:pt x="0" y="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7" name="Triangle rectangle 7"/>
                <p:cNvSpPr/>
                <p:nvPr/>
              </p:nvSpPr>
              <p:spPr>
                <a:xfrm rot="14260875">
                  <a:off x="6185180" y="3089786"/>
                  <a:ext cx="337253" cy="1519274"/>
                </a:xfrm>
                <a:custGeom>
                  <a:avLst/>
                  <a:gdLst>
                    <a:gd name="connsiteX0" fmla="*/ 0 w 360040"/>
                    <a:gd name="connsiteY0" fmla="*/ 1205112 h 1205112"/>
                    <a:gd name="connsiteX1" fmla="*/ 0 w 360040"/>
                    <a:gd name="connsiteY1" fmla="*/ 0 h 1205112"/>
                    <a:gd name="connsiteX2" fmla="*/ 360040 w 360040"/>
                    <a:gd name="connsiteY2" fmla="*/ 1205112 h 1205112"/>
                    <a:gd name="connsiteX3" fmla="*/ 0 w 360040"/>
                    <a:gd name="connsiteY3" fmla="*/ 1205112 h 1205112"/>
                    <a:gd name="connsiteX0" fmla="*/ 0 w 284031"/>
                    <a:gd name="connsiteY0" fmla="*/ 1205112 h 1205112"/>
                    <a:gd name="connsiteX1" fmla="*/ 0 w 284031"/>
                    <a:gd name="connsiteY1" fmla="*/ 0 h 1205112"/>
                    <a:gd name="connsiteX2" fmla="*/ 284031 w 284031"/>
                    <a:gd name="connsiteY2" fmla="*/ 826409 h 1205112"/>
                    <a:gd name="connsiteX3" fmla="*/ 0 w 284031"/>
                    <a:gd name="connsiteY3" fmla="*/ 1205112 h 1205112"/>
                    <a:gd name="connsiteX0" fmla="*/ 0 w 366580"/>
                    <a:gd name="connsiteY0" fmla="*/ 1205112 h 1205112"/>
                    <a:gd name="connsiteX1" fmla="*/ 0 w 366580"/>
                    <a:gd name="connsiteY1" fmla="*/ 0 h 1205112"/>
                    <a:gd name="connsiteX2" fmla="*/ 366580 w 366580"/>
                    <a:gd name="connsiteY2" fmla="*/ 963165 h 1205112"/>
                    <a:gd name="connsiteX3" fmla="*/ 0 w 366580"/>
                    <a:gd name="connsiteY3" fmla="*/ 1205112 h 1205112"/>
                    <a:gd name="connsiteX0" fmla="*/ 0 w 366580"/>
                    <a:gd name="connsiteY0" fmla="*/ 1205112 h 1205112"/>
                    <a:gd name="connsiteX1" fmla="*/ 0 w 366580"/>
                    <a:gd name="connsiteY1" fmla="*/ 0 h 1205112"/>
                    <a:gd name="connsiteX2" fmla="*/ 366580 w 366580"/>
                    <a:gd name="connsiteY2" fmla="*/ 963165 h 1205112"/>
                    <a:gd name="connsiteX3" fmla="*/ 0 w 366580"/>
                    <a:gd name="connsiteY3" fmla="*/ 1205112 h 1205112"/>
                    <a:gd name="connsiteX0" fmla="*/ 0 w 375287"/>
                    <a:gd name="connsiteY0" fmla="*/ 1227782 h 1227782"/>
                    <a:gd name="connsiteX1" fmla="*/ 8707 w 375287"/>
                    <a:gd name="connsiteY1" fmla="*/ 0 h 1227782"/>
                    <a:gd name="connsiteX2" fmla="*/ 375287 w 375287"/>
                    <a:gd name="connsiteY2" fmla="*/ 963165 h 1227782"/>
                    <a:gd name="connsiteX3" fmla="*/ 0 w 375287"/>
                    <a:gd name="connsiteY3" fmla="*/ 1227782 h 1227782"/>
                    <a:gd name="connsiteX0" fmla="*/ 0 w 375287"/>
                    <a:gd name="connsiteY0" fmla="*/ 1227782 h 1227782"/>
                    <a:gd name="connsiteX1" fmla="*/ 8707 w 375287"/>
                    <a:gd name="connsiteY1" fmla="*/ 0 h 1227782"/>
                    <a:gd name="connsiteX2" fmla="*/ 375287 w 375287"/>
                    <a:gd name="connsiteY2" fmla="*/ 963165 h 1227782"/>
                    <a:gd name="connsiteX3" fmla="*/ 0 w 375287"/>
                    <a:gd name="connsiteY3" fmla="*/ 1227782 h 1227782"/>
                    <a:gd name="connsiteX0" fmla="*/ 0 w 375287"/>
                    <a:gd name="connsiteY0" fmla="*/ 1227782 h 1227782"/>
                    <a:gd name="connsiteX1" fmla="*/ 8707 w 375287"/>
                    <a:gd name="connsiteY1" fmla="*/ 0 h 1227782"/>
                    <a:gd name="connsiteX2" fmla="*/ 375287 w 375287"/>
                    <a:gd name="connsiteY2" fmla="*/ 963165 h 1227782"/>
                    <a:gd name="connsiteX3" fmla="*/ 0 w 375287"/>
                    <a:gd name="connsiteY3" fmla="*/ 1227782 h 1227782"/>
                    <a:gd name="connsiteX0" fmla="*/ 0 w 375287"/>
                    <a:gd name="connsiteY0" fmla="*/ 1227782 h 1227782"/>
                    <a:gd name="connsiteX1" fmla="*/ 8707 w 375287"/>
                    <a:gd name="connsiteY1" fmla="*/ 0 h 1227782"/>
                    <a:gd name="connsiteX2" fmla="*/ 375287 w 375287"/>
                    <a:gd name="connsiteY2" fmla="*/ 963165 h 1227782"/>
                    <a:gd name="connsiteX3" fmla="*/ 0 w 375287"/>
                    <a:gd name="connsiteY3" fmla="*/ 1227782 h 1227782"/>
                    <a:gd name="connsiteX0" fmla="*/ 0 w 375287"/>
                    <a:gd name="connsiteY0" fmla="*/ 1227782 h 1227782"/>
                    <a:gd name="connsiteX1" fmla="*/ 8707 w 375287"/>
                    <a:gd name="connsiteY1" fmla="*/ 0 h 1227782"/>
                    <a:gd name="connsiteX2" fmla="*/ 375287 w 375287"/>
                    <a:gd name="connsiteY2" fmla="*/ 963165 h 1227782"/>
                    <a:gd name="connsiteX3" fmla="*/ 0 w 375287"/>
                    <a:gd name="connsiteY3" fmla="*/ 1227782 h 1227782"/>
                    <a:gd name="connsiteX0" fmla="*/ 0 w 375287"/>
                    <a:gd name="connsiteY0" fmla="*/ 1227782 h 1227782"/>
                    <a:gd name="connsiteX1" fmla="*/ 8707 w 375287"/>
                    <a:gd name="connsiteY1" fmla="*/ 0 h 1227782"/>
                    <a:gd name="connsiteX2" fmla="*/ 375287 w 375287"/>
                    <a:gd name="connsiteY2" fmla="*/ 963165 h 1227782"/>
                    <a:gd name="connsiteX3" fmla="*/ 0 w 375287"/>
                    <a:gd name="connsiteY3" fmla="*/ 1227782 h 1227782"/>
                    <a:gd name="connsiteX0" fmla="*/ 126017 w 501304"/>
                    <a:gd name="connsiteY0" fmla="*/ 1227782 h 1227782"/>
                    <a:gd name="connsiteX1" fmla="*/ 134724 w 501304"/>
                    <a:gd name="connsiteY1" fmla="*/ 0 h 1227782"/>
                    <a:gd name="connsiteX2" fmla="*/ 501304 w 501304"/>
                    <a:gd name="connsiteY2" fmla="*/ 963165 h 1227782"/>
                    <a:gd name="connsiteX3" fmla="*/ 126017 w 501304"/>
                    <a:gd name="connsiteY3" fmla="*/ 1227782 h 1227782"/>
                    <a:gd name="connsiteX0" fmla="*/ 129311 w 504598"/>
                    <a:gd name="connsiteY0" fmla="*/ 1227782 h 1227782"/>
                    <a:gd name="connsiteX1" fmla="*/ 138018 w 504598"/>
                    <a:gd name="connsiteY1" fmla="*/ 0 h 1227782"/>
                    <a:gd name="connsiteX2" fmla="*/ 504598 w 504598"/>
                    <a:gd name="connsiteY2" fmla="*/ 963165 h 1227782"/>
                    <a:gd name="connsiteX3" fmla="*/ 129311 w 504598"/>
                    <a:gd name="connsiteY3" fmla="*/ 1227782 h 1227782"/>
                    <a:gd name="connsiteX0" fmla="*/ 122131 w 497418"/>
                    <a:gd name="connsiteY0" fmla="*/ 1406841 h 1406841"/>
                    <a:gd name="connsiteX1" fmla="*/ 159583 w 497418"/>
                    <a:gd name="connsiteY1" fmla="*/ 0 h 1406841"/>
                    <a:gd name="connsiteX2" fmla="*/ 497418 w 497418"/>
                    <a:gd name="connsiteY2" fmla="*/ 1142224 h 1406841"/>
                    <a:gd name="connsiteX3" fmla="*/ 122131 w 497418"/>
                    <a:gd name="connsiteY3" fmla="*/ 1406841 h 1406841"/>
                    <a:gd name="connsiteX0" fmla="*/ 134513 w 509800"/>
                    <a:gd name="connsiteY0" fmla="*/ 1406841 h 1406841"/>
                    <a:gd name="connsiteX1" fmla="*/ 171965 w 509800"/>
                    <a:gd name="connsiteY1" fmla="*/ 0 h 1406841"/>
                    <a:gd name="connsiteX2" fmla="*/ 509800 w 509800"/>
                    <a:gd name="connsiteY2" fmla="*/ 1142224 h 1406841"/>
                    <a:gd name="connsiteX3" fmla="*/ 134513 w 509800"/>
                    <a:gd name="connsiteY3" fmla="*/ 1406841 h 1406841"/>
                    <a:gd name="connsiteX0" fmla="*/ 134513 w 509800"/>
                    <a:gd name="connsiteY0" fmla="*/ 1406841 h 1406841"/>
                    <a:gd name="connsiteX1" fmla="*/ 171965 w 509800"/>
                    <a:gd name="connsiteY1" fmla="*/ 0 h 1406841"/>
                    <a:gd name="connsiteX2" fmla="*/ 509800 w 509800"/>
                    <a:gd name="connsiteY2" fmla="*/ 1142224 h 1406841"/>
                    <a:gd name="connsiteX3" fmla="*/ 134513 w 509800"/>
                    <a:gd name="connsiteY3" fmla="*/ 1406841 h 1406841"/>
                    <a:gd name="connsiteX0" fmla="*/ 134513 w 403203"/>
                    <a:gd name="connsiteY0" fmla="*/ 1406841 h 1406841"/>
                    <a:gd name="connsiteX1" fmla="*/ 171965 w 403203"/>
                    <a:gd name="connsiteY1" fmla="*/ 0 h 1406841"/>
                    <a:gd name="connsiteX2" fmla="*/ 403203 w 403203"/>
                    <a:gd name="connsiteY2" fmla="*/ 1117809 h 1406841"/>
                    <a:gd name="connsiteX3" fmla="*/ 134513 w 403203"/>
                    <a:gd name="connsiteY3" fmla="*/ 1406841 h 1406841"/>
                    <a:gd name="connsiteX0" fmla="*/ 134513 w 412457"/>
                    <a:gd name="connsiteY0" fmla="*/ 1406841 h 1406841"/>
                    <a:gd name="connsiteX1" fmla="*/ 171965 w 412457"/>
                    <a:gd name="connsiteY1" fmla="*/ 0 h 1406841"/>
                    <a:gd name="connsiteX2" fmla="*/ 412456 w 412457"/>
                    <a:gd name="connsiteY2" fmla="*/ 1149013 h 1406841"/>
                    <a:gd name="connsiteX3" fmla="*/ 134513 w 412457"/>
                    <a:gd name="connsiteY3" fmla="*/ 1406841 h 1406841"/>
                    <a:gd name="connsiteX0" fmla="*/ 134513 w 412456"/>
                    <a:gd name="connsiteY0" fmla="*/ 1406841 h 1406841"/>
                    <a:gd name="connsiteX1" fmla="*/ 171965 w 412456"/>
                    <a:gd name="connsiteY1" fmla="*/ 0 h 1406841"/>
                    <a:gd name="connsiteX2" fmla="*/ 412456 w 412456"/>
                    <a:gd name="connsiteY2" fmla="*/ 1149013 h 1406841"/>
                    <a:gd name="connsiteX3" fmla="*/ 134513 w 412456"/>
                    <a:gd name="connsiteY3" fmla="*/ 1406841 h 1406841"/>
                    <a:gd name="connsiteX0" fmla="*/ 134513 w 412456"/>
                    <a:gd name="connsiteY0" fmla="*/ 1406841 h 1406841"/>
                    <a:gd name="connsiteX1" fmla="*/ 171965 w 412456"/>
                    <a:gd name="connsiteY1" fmla="*/ 0 h 1406841"/>
                    <a:gd name="connsiteX2" fmla="*/ 412456 w 412456"/>
                    <a:gd name="connsiteY2" fmla="*/ 1149013 h 1406841"/>
                    <a:gd name="connsiteX3" fmla="*/ 134513 w 412456"/>
                    <a:gd name="connsiteY3" fmla="*/ 1406841 h 1406841"/>
                    <a:gd name="connsiteX0" fmla="*/ 140084 w 398701"/>
                    <a:gd name="connsiteY0" fmla="*/ 1442880 h 1442880"/>
                    <a:gd name="connsiteX1" fmla="*/ 158210 w 398701"/>
                    <a:gd name="connsiteY1" fmla="*/ 0 h 1442880"/>
                    <a:gd name="connsiteX2" fmla="*/ 398701 w 398701"/>
                    <a:gd name="connsiteY2" fmla="*/ 1149013 h 1442880"/>
                    <a:gd name="connsiteX3" fmla="*/ 140084 w 398701"/>
                    <a:gd name="connsiteY3" fmla="*/ 1442880 h 1442880"/>
                    <a:gd name="connsiteX0" fmla="*/ 163454 w 422071"/>
                    <a:gd name="connsiteY0" fmla="*/ 1442880 h 1442880"/>
                    <a:gd name="connsiteX1" fmla="*/ 181580 w 422071"/>
                    <a:gd name="connsiteY1" fmla="*/ 0 h 1442880"/>
                    <a:gd name="connsiteX2" fmla="*/ 422071 w 422071"/>
                    <a:gd name="connsiteY2" fmla="*/ 1149013 h 1442880"/>
                    <a:gd name="connsiteX3" fmla="*/ 163454 w 422071"/>
                    <a:gd name="connsiteY3" fmla="*/ 1442880 h 1442880"/>
                    <a:gd name="connsiteX0" fmla="*/ 163454 w 422071"/>
                    <a:gd name="connsiteY0" fmla="*/ 1442880 h 1442880"/>
                    <a:gd name="connsiteX1" fmla="*/ 181580 w 422071"/>
                    <a:gd name="connsiteY1" fmla="*/ 0 h 1442880"/>
                    <a:gd name="connsiteX2" fmla="*/ 422071 w 422071"/>
                    <a:gd name="connsiteY2" fmla="*/ 1149013 h 1442880"/>
                    <a:gd name="connsiteX3" fmla="*/ 163454 w 422071"/>
                    <a:gd name="connsiteY3" fmla="*/ 1442880 h 144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2071" h="1442880">
                      <a:moveTo>
                        <a:pt x="163454" y="1442880"/>
                      </a:moveTo>
                      <a:cubicBezTo>
                        <a:pt x="-176501" y="1226284"/>
                        <a:pt x="107547" y="307905"/>
                        <a:pt x="181580" y="0"/>
                      </a:cubicBezTo>
                      <a:cubicBezTo>
                        <a:pt x="115191" y="556789"/>
                        <a:pt x="137346" y="827855"/>
                        <a:pt x="422071" y="1149013"/>
                      </a:cubicBezTo>
                      <a:cubicBezTo>
                        <a:pt x="129579" y="963158"/>
                        <a:pt x="66208" y="1301405"/>
                        <a:pt x="163454" y="144288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B0F0">
                        <a:shade val="30000"/>
                        <a:satMod val="115000"/>
                      </a:srgbClr>
                    </a:gs>
                    <a:gs pos="50000">
                      <a:srgbClr val="00B0F0">
                        <a:shade val="67500"/>
                        <a:satMod val="115000"/>
                      </a:srgbClr>
                    </a:gs>
                    <a:gs pos="100000">
                      <a:srgbClr val="00B0F0">
                        <a:shade val="100000"/>
                        <a:satMod val="115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75" name="Rectangle 1"/>
              <p:cNvSpPr/>
              <p:nvPr/>
            </p:nvSpPr>
            <p:spPr>
              <a:xfrm rot="21081215">
                <a:off x="718272" y="2301870"/>
                <a:ext cx="3004844" cy="453127"/>
              </a:xfrm>
              <a:custGeom>
                <a:avLst/>
                <a:gdLst>
                  <a:gd name="connsiteX0" fmla="*/ 0 w 2972903"/>
                  <a:gd name="connsiteY0" fmla="*/ 0 h 432048"/>
                  <a:gd name="connsiteX1" fmla="*/ 2972903 w 2972903"/>
                  <a:gd name="connsiteY1" fmla="*/ 0 h 432048"/>
                  <a:gd name="connsiteX2" fmla="*/ 2972903 w 2972903"/>
                  <a:gd name="connsiteY2" fmla="*/ 432048 h 432048"/>
                  <a:gd name="connsiteX3" fmla="*/ 0 w 2972903"/>
                  <a:gd name="connsiteY3" fmla="*/ 432048 h 432048"/>
                  <a:gd name="connsiteX4" fmla="*/ 0 w 2972903"/>
                  <a:gd name="connsiteY4" fmla="*/ 0 h 432048"/>
                  <a:gd name="connsiteX0" fmla="*/ 0 w 2995014"/>
                  <a:gd name="connsiteY0" fmla="*/ 0 h 445045"/>
                  <a:gd name="connsiteX1" fmla="*/ 2995014 w 2995014"/>
                  <a:gd name="connsiteY1" fmla="*/ 12997 h 445045"/>
                  <a:gd name="connsiteX2" fmla="*/ 2995014 w 2995014"/>
                  <a:gd name="connsiteY2" fmla="*/ 445045 h 445045"/>
                  <a:gd name="connsiteX3" fmla="*/ 22111 w 2995014"/>
                  <a:gd name="connsiteY3" fmla="*/ 445045 h 445045"/>
                  <a:gd name="connsiteX4" fmla="*/ 0 w 2995014"/>
                  <a:gd name="connsiteY4" fmla="*/ 0 h 445045"/>
                  <a:gd name="connsiteX0" fmla="*/ 0 w 2995014"/>
                  <a:gd name="connsiteY0" fmla="*/ 0 h 452411"/>
                  <a:gd name="connsiteX1" fmla="*/ 2995014 w 2995014"/>
                  <a:gd name="connsiteY1" fmla="*/ 12997 h 452411"/>
                  <a:gd name="connsiteX2" fmla="*/ 2995014 w 2995014"/>
                  <a:gd name="connsiteY2" fmla="*/ 445045 h 452411"/>
                  <a:gd name="connsiteX3" fmla="*/ 54711 w 2995014"/>
                  <a:gd name="connsiteY3" fmla="*/ 452411 h 452411"/>
                  <a:gd name="connsiteX4" fmla="*/ 0 w 2995014"/>
                  <a:gd name="connsiteY4" fmla="*/ 0 h 452411"/>
                  <a:gd name="connsiteX0" fmla="*/ 0 w 2995014"/>
                  <a:gd name="connsiteY0" fmla="*/ 0 h 452411"/>
                  <a:gd name="connsiteX1" fmla="*/ 2995014 w 2995014"/>
                  <a:gd name="connsiteY1" fmla="*/ 12997 h 452411"/>
                  <a:gd name="connsiteX2" fmla="*/ 2995014 w 2995014"/>
                  <a:gd name="connsiteY2" fmla="*/ 445045 h 452411"/>
                  <a:gd name="connsiteX3" fmla="*/ 54711 w 2995014"/>
                  <a:gd name="connsiteY3" fmla="*/ 452411 h 452411"/>
                  <a:gd name="connsiteX4" fmla="*/ 0 w 2995014"/>
                  <a:gd name="connsiteY4" fmla="*/ 0 h 452411"/>
                  <a:gd name="connsiteX0" fmla="*/ 0 w 2995014"/>
                  <a:gd name="connsiteY0" fmla="*/ 0 h 452411"/>
                  <a:gd name="connsiteX1" fmla="*/ 2995014 w 2995014"/>
                  <a:gd name="connsiteY1" fmla="*/ 12997 h 452411"/>
                  <a:gd name="connsiteX2" fmla="*/ 2995014 w 2995014"/>
                  <a:gd name="connsiteY2" fmla="*/ 445045 h 452411"/>
                  <a:gd name="connsiteX3" fmla="*/ 54711 w 2995014"/>
                  <a:gd name="connsiteY3" fmla="*/ 452411 h 452411"/>
                  <a:gd name="connsiteX4" fmla="*/ 0 w 2995014"/>
                  <a:gd name="connsiteY4" fmla="*/ 0 h 452411"/>
                  <a:gd name="connsiteX0" fmla="*/ 0 w 2995014"/>
                  <a:gd name="connsiteY0" fmla="*/ 0 h 452411"/>
                  <a:gd name="connsiteX1" fmla="*/ 2995014 w 2995014"/>
                  <a:gd name="connsiteY1" fmla="*/ 12997 h 452411"/>
                  <a:gd name="connsiteX2" fmla="*/ 2995014 w 2995014"/>
                  <a:gd name="connsiteY2" fmla="*/ 445045 h 452411"/>
                  <a:gd name="connsiteX3" fmla="*/ 54711 w 2995014"/>
                  <a:gd name="connsiteY3" fmla="*/ 452411 h 452411"/>
                  <a:gd name="connsiteX4" fmla="*/ 0 w 2995014"/>
                  <a:gd name="connsiteY4" fmla="*/ 0 h 452411"/>
                  <a:gd name="connsiteX0" fmla="*/ 0 w 2995014"/>
                  <a:gd name="connsiteY0" fmla="*/ 0 h 452411"/>
                  <a:gd name="connsiteX1" fmla="*/ 2995014 w 2995014"/>
                  <a:gd name="connsiteY1" fmla="*/ 12997 h 452411"/>
                  <a:gd name="connsiteX2" fmla="*/ 2995014 w 2995014"/>
                  <a:gd name="connsiteY2" fmla="*/ 445045 h 452411"/>
                  <a:gd name="connsiteX3" fmla="*/ 54711 w 2995014"/>
                  <a:gd name="connsiteY3" fmla="*/ 452411 h 452411"/>
                  <a:gd name="connsiteX4" fmla="*/ 0 w 2995014"/>
                  <a:gd name="connsiteY4" fmla="*/ 0 h 452411"/>
                  <a:gd name="connsiteX0" fmla="*/ 0 w 3000135"/>
                  <a:gd name="connsiteY0" fmla="*/ 0 h 452411"/>
                  <a:gd name="connsiteX1" fmla="*/ 3000135 w 3000135"/>
                  <a:gd name="connsiteY1" fmla="*/ 42680 h 452411"/>
                  <a:gd name="connsiteX2" fmla="*/ 2995014 w 3000135"/>
                  <a:gd name="connsiteY2" fmla="*/ 445045 h 452411"/>
                  <a:gd name="connsiteX3" fmla="*/ 54711 w 3000135"/>
                  <a:gd name="connsiteY3" fmla="*/ 452411 h 452411"/>
                  <a:gd name="connsiteX4" fmla="*/ 0 w 3000135"/>
                  <a:gd name="connsiteY4" fmla="*/ 0 h 452411"/>
                  <a:gd name="connsiteX0" fmla="*/ 0 w 3000135"/>
                  <a:gd name="connsiteY0" fmla="*/ 0 h 452411"/>
                  <a:gd name="connsiteX1" fmla="*/ 3000135 w 3000135"/>
                  <a:gd name="connsiteY1" fmla="*/ 42680 h 452411"/>
                  <a:gd name="connsiteX2" fmla="*/ 2995014 w 3000135"/>
                  <a:gd name="connsiteY2" fmla="*/ 445045 h 452411"/>
                  <a:gd name="connsiteX3" fmla="*/ 54711 w 3000135"/>
                  <a:gd name="connsiteY3" fmla="*/ 452411 h 452411"/>
                  <a:gd name="connsiteX4" fmla="*/ 0 w 3000135"/>
                  <a:gd name="connsiteY4" fmla="*/ 0 h 452411"/>
                  <a:gd name="connsiteX0" fmla="*/ 0 w 3000135"/>
                  <a:gd name="connsiteY0" fmla="*/ 0 h 452411"/>
                  <a:gd name="connsiteX1" fmla="*/ 3000135 w 3000135"/>
                  <a:gd name="connsiteY1" fmla="*/ 42680 h 452411"/>
                  <a:gd name="connsiteX2" fmla="*/ 2995014 w 3000135"/>
                  <a:gd name="connsiteY2" fmla="*/ 445045 h 452411"/>
                  <a:gd name="connsiteX3" fmla="*/ 54711 w 3000135"/>
                  <a:gd name="connsiteY3" fmla="*/ 452411 h 452411"/>
                  <a:gd name="connsiteX4" fmla="*/ 0 w 3000135"/>
                  <a:gd name="connsiteY4" fmla="*/ 0 h 452411"/>
                  <a:gd name="connsiteX0" fmla="*/ 0 w 3000135"/>
                  <a:gd name="connsiteY0" fmla="*/ 0 h 452411"/>
                  <a:gd name="connsiteX1" fmla="*/ 3000135 w 3000135"/>
                  <a:gd name="connsiteY1" fmla="*/ 42680 h 452411"/>
                  <a:gd name="connsiteX2" fmla="*/ 2995014 w 3000135"/>
                  <a:gd name="connsiteY2" fmla="*/ 445045 h 452411"/>
                  <a:gd name="connsiteX3" fmla="*/ 54711 w 3000135"/>
                  <a:gd name="connsiteY3" fmla="*/ 452411 h 452411"/>
                  <a:gd name="connsiteX4" fmla="*/ 0 w 3000135"/>
                  <a:gd name="connsiteY4" fmla="*/ 0 h 452411"/>
                  <a:gd name="connsiteX0" fmla="*/ 0 w 3000135"/>
                  <a:gd name="connsiteY0" fmla="*/ 0 h 452411"/>
                  <a:gd name="connsiteX1" fmla="*/ 3000135 w 3000135"/>
                  <a:gd name="connsiteY1" fmla="*/ 42680 h 452411"/>
                  <a:gd name="connsiteX2" fmla="*/ 2995014 w 3000135"/>
                  <a:gd name="connsiteY2" fmla="*/ 445045 h 452411"/>
                  <a:gd name="connsiteX3" fmla="*/ 54711 w 3000135"/>
                  <a:gd name="connsiteY3" fmla="*/ 452411 h 452411"/>
                  <a:gd name="connsiteX4" fmla="*/ 0 w 3000135"/>
                  <a:gd name="connsiteY4" fmla="*/ 0 h 452411"/>
                  <a:gd name="connsiteX0" fmla="*/ 0 w 3004844"/>
                  <a:gd name="connsiteY0" fmla="*/ 0 h 453127"/>
                  <a:gd name="connsiteX1" fmla="*/ 3004844 w 3004844"/>
                  <a:gd name="connsiteY1" fmla="*/ 43396 h 453127"/>
                  <a:gd name="connsiteX2" fmla="*/ 2999723 w 3004844"/>
                  <a:gd name="connsiteY2" fmla="*/ 445761 h 453127"/>
                  <a:gd name="connsiteX3" fmla="*/ 59420 w 3004844"/>
                  <a:gd name="connsiteY3" fmla="*/ 453127 h 453127"/>
                  <a:gd name="connsiteX4" fmla="*/ 0 w 3004844"/>
                  <a:gd name="connsiteY4" fmla="*/ 0 h 45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4844" h="453127">
                    <a:moveTo>
                      <a:pt x="0" y="0"/>
                    </a:moveTo>
                    <a:cubicBezTo>
                      <a:pt x="1010590" y="39916"/>
                      <a:pt x="1225988" y="50439"/>
                      <a:pt x="3004844" y="43396"/>
                    </a:cubicBezTo>
                    <a:lnTo>
                      <a:pt x="2999723" y="445761"/>
                    </a:lnTo>
                    <a:lnTo>
                      <a:pt x="59420" y="453127"/>
                    </a:lnTo>
                    <a:cubicBezTo>
                      <a:pt x="41183" y="302323"/>
                      <a:pt x="64021" y="451618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pic>
        <p:nvPicPr>
          <p:cNvPr id="4100" name="Picture 4" descr="Résultat de recherche d'images pour &quot;Adobe photoshop&quot;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20879113">
            <a:off x="2638941" y="2468558"/>
            <a:ext cx="1285071" cy="1285071"/>
          </a:xfrm>
          <a:prstGeom prst="rect">
            <a:avLst/>
          </a:prstGeom>
          <a:noFill/>
        </p:spPr>
      </p:pic>
      <p:pic>
        <p:nvPicPr>
          <p:cNvPr id="4120" name="Picture 24" descr="Résultat de recherche d'images pour &quot;html logo&quot;"/>
          <p:cNvPicPr>
            <a:picLocks noChangeAspect="1" noChangeArrowheads="1"/>
          </p:cNvPicPr>
          <p:nvPr/>
        </p:nvPicPr>
        <p:blipFill>
          <a:blip r:embed="rId7" cstate="print"/>
          <a:srcRect b="27570"/>
          <a:stretch>
            <a:fillRect/>
          </a:stretch>
        </p:blipFill>
        <p:spPr bwMode="auto">
          <a:xfrm rot="20789463">
            <a:off x="4737716" y="2729222"/>
            <a:ext cx="1508150" cy="677009"/>
          </a:xfrm>
          <a:prstGeom prst="rect">
            <a:avLst/>
          </a:prstGeom>
          <a:noFill/>
        </p:spPr>
      </p:pic>
      <p:pic>
        <p:nvPicPr>
          <p:cNvPr id="4104" name="Picture 8" descr="Résultat de recherche d'images pour &quot;css&quot;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20783350">
            <a:off x="5592630" y="4342126"/>
            <a:ext cx="1168075" cy="1168075"/>
          </a:xfrm>
          <a:prstGeom prst="rect">
            <a:avLst/>
          </a:prstGeom>
          <a:noFill/>
        </p:spPr>
      </p:pic>
      <p:grpSp>
        <p:nvGrpSpPr>
          <p:cNvPr id="45" name="Groupe 44"/>
          <p:cNvGrpSpPr/>
          <p:nvPr/>
        </p:nvGrpSpPr>
        <p:grpSpPr>
          <a:xfrm>
            <a:off x="6948263" y="2309526"/>
            <a:ext cx="1944218" cy="1767546"/>
            <a:chOff x="718272" y="2262448"/>
            <a:chExt cx="3454791" cy="2876166"/>
          </a:xfrm>
        </p:grpSpPr>
        <p:sp>
          <p:nvSpPr>
            <p:cNvPr id="46" name="Rectangle 5"/>
            <p:cNvSpPr/>
            <p:nvPr/>
          </p:nvSpPr>
          <p:spPr>
            <a:xfrm rot="21074577">
              <a:off x="999776" y="2356259"/>
              <a:ext cx="3011760" cy="2770350"/>
            </a:xfrm>
            <a:custGeom>
              <a:avLst/>
              <a:gdLst>
                <a:gd name="connsiteX0" fmla="*/ 0 w 2958182"/>
                <a:gd name="connsiteY0" fmla="*/ 0 h 2855644"/>
                <a:gd name="connsiteX1" fmla="*/ 2958182 w 2958182"/>
                <a:gd name="connsiteY1" fmla="*/ 0 h 2855644"/>
                <a:gd name="connsiteX2" fmla="*/ 2958182 w 2958182"/>
                <a:gd name="connsiteY2" fmla="*/ 2855644 h 2855644"/>
                <a:gd name="connsiteX3" fmla="*/ 0 w 2958182"/>
                <a:gd name="connsiteY3" fmla="*/ 2855644 h 2855644"/>
                <a:gd name="connsiteX4" fmla="*/ 0 w 2958182"/>
                <a:gd name="connsiteY4" fmla="*/ 0 h 2855644"/>
                <a:gd name="connsiteX0" fmla="*/ 0 w 2958182"/>
                <a:gd name="connsiteY0" fmla="*/ 0 h 2855644"/>
                <a:gd name="connsiteX1" fmla="*/ 2958182 w 2958182"/>
                <a:gd name="connsiteY1" fmla="*/ 0 h 2855644"/>
                <a:gd name="connsiteX2" fmla="*/ 2958182 w 2958182"/>
                <a:gd name="connsiteY2" fmla="*/ 2855644 h 2855644"/>
                <a:gd name="connsiteX3" fmla="*/ 99227 w 2958182"/>
                <a:gd name="connsiteY3" fmla="*/ 2774555 h 2855644"/>
                <a:gd name="connsiteX4" fmla="*/ 0 w 2958182"/>
                <a:gd name="connsiteY4" fmla="*/ 0 h 2855644"/>
                <a:gd name="connsiteX0" fmla="*/ 0 w 3007415"/>
                <a:gd name="connsiteY0" fmla="*/ 0 h 2911415"/>
                <a:gd name="connsiteX1" fmla="*/ 3007415 w 3007415"/>
                <a:gd name="connsiteY1" fmla="*/ 55771 h 2911415"/>
                <a:gd name="connsiteX2" fmla="*/ 3007415 w 3007415"/>
                <a:gd name="connsiteY2" fmla="*/ 2911415 h 2911415"/>
                <a:gd name="connsiteX3" fmla="*/ 148460 w 3007415"/>
                <a:gd name="connsiteY3" fmla="*/ 2830326 h 2911415"/>
                <a:gd name="connsiteX4" fmla="*/ 0 w 3007415"/>
                <a:gd name="connsiteY4" fmla="*/ 0 h 2911415"/>
                <a:gd name="connsiteX0" fmla="*/ 0 w 3007415"/>
                <a:gd name="connsiteY0" fmla="*/ 0 h 2911415"/>
                <a:gd name="connsiteX1" fmla="*/ 3007415 w 3007415"/>
                <a:gd name="connsiteY1" fmla="*/ 55771 h 2911415"/>
                <a:gd name="connsiteX2" fmla="*/ 3007415 w 3007415"/>
                <a:gd name="connsiteY2" fmla="*/ 2911415 h 2911415"/>
                <a:gd name="connsiteX3" fmla="*/ 148460 w 3007415"/>
                <a:gd name="connsiteY3" fmla="*/ 2830326 h 2911415"/>
                <a:gd name="connsiteX4" fmla="*/ 0 w 3007415"/>
                <a:gd name="connsiteY4" fmla="*/ 0 h 2911415"/>
                <a:gd name="connsiteX0" fmla="*/ 0 w 3007415"/>
                <a:gd name="connsiteY0" fmla="*/ 0 h 2911415"/>
                <a:gd name="connsiteX1" fmla="*/ 3007415 w 3007415"/>
                <a:gd name="connsiteY1" fmla="*/ 55771 h 2911415"/>
                <a:gd name="connsiteX2" fmla="*/ 3007415 w 3007415"/>
                <a:gd name="connsiteY2" fmla="*/ 2911415 h 2911415"/>
                <a:gd name="connsiteX3" fmla="*/ 148460 w 3007415"/>
                <a:gd name="connsiteY3" fmla="*/ 2830326 h 2911415"/>
                <a:gd name="connsiteX4" fmla="*/ 0 w 3007415"/>
                <a:gd name="connsiteY4" fmla="*/ 0 h 2911415"/>
                <a:gd name="connsiteX0" fmla="*/ 0 w 3007415"/>
                <a:gd name="connsiteY0" fmla="*/ 0 h 2911415"/>
                <a:gd name="connsiteX1" fmla="*/ 3007415 w 3007415"/>
                <a:gd name="connsiteY1" fmla="*/ 55771 h 2911415"/>
                <a:gd name="connsiteX2" fmla="*/ 3007415 w 3007415"/>
                <a:gd name="connsiteY2" fmla="*/ 2911415 h 2911415"/>
                <a:gd name="connsiteX3" fmla="*/ 152810 w 3007415"/>
                <a:gd name="connsiteY3" fmla="*/ 2802085 h 2911415"/>
                <a:gd name="connsiteX4" fmla="*/ 0 w 3007415"/>
                <a:gd name="connsiteY4" fmla="*/ 0 h 2911415"/>
                <a:gd name="connsiteX0" fmla="*/ 0 w 3007415"/>
                <a:gd name="connsiteY0" fmla="*/ 0 h 2911415"/>
                <a:gd name="connsiteX1" fmla="*/ 3007415 w 3007415"/>
                <a:gd name="connsiteY1" fmla="*/ 55771 h 2911415"/>
                <a:gd name="connsiteX2" fmla="*/ 3007415 w 3007415"/>
                <a:gd name="connsiteY2" fmla="*/ 2911415 h 2911415"/>
                <a:gd name="connsiteX3" fmla="*/ 152810 w 3007415"/>
                <a:gd name="connsiteY3" fmla="*/ 2802085 h 2911415"/>
                <a:gd name="connsiteX4" fmla="*/ 0 w 3007415"/>
                <a:gd name="connsiteY4" fmla="*/ 0 h 2911415"/>
                <a:gd name="connsiteX0" fmla="*/ 0 w 3007415"/>
                <a:gd name="connsiteY0" fmla="*/ 0 h 2802085"/>
                <a:gd name="connsiteX1" fmla="*/ 3007415 w 3007415"/>
                <a:gd name="connsiteY1" fmla="*/ 55771 h 2802085"/>
                <a:gd name="connsiteX2" fmla="*/ 2795981 w 3007415"/>
                <a:gd name="connsiteY2" fmla="*/ 2782473 h 2802085"/>
                <a:gd name="connsiteX3" fmla="*/ 152810 w 3007415"/>
                <a:gd name="connsiteY3" fmla="*/ 2802085 h 2802085"/>
                <a:gd name="connsiteX4" fmla="*/ 0 w 3007415"/>
                <a:gd name="connsiteY4" fmla="*/ 0 h 2802085"/>
                <a:gd name="connsiteX0" fmla="*/ 0 w 3007415"/>
                <a:gd name="connsiteY0" fmla="*/ 0 h 2910528"/>
                <a:gd name="connsiteX1" fmla="*/ 3007415 w 3007415"/>
                <a:gd name="connsiteY1" fmla="*/ 55771 h 2910528"/>
                <a:gd name="connsiteX2" fmla="*/ 2795981 w 3007415"/>
                <a:gd name="connsiteY2" fmla="*/ 2782473 h 2910528"/>
                <a:gd name="connsiteX3" fmla="*/ 152810 w 3007415"/>
                <a:gd name="connsiteY3" fmla="*/ 2802085 h 2910528"/>
                <a:gd name="connsiteX4" fmla="*/ 0 w 3007415"/>
                <a:gd name="connsiteY4" fmla="*/ 0 h 2910528"/>
                <a:gd name="connsiteX0" fmla="*/ 0 w 3016462"/>
                <a:gd name="connsiteY0" fmla="*/ 0 h 2910528"/>
                <a:gd name="connsiteX1" fmla="*/ 3007415 w 3016462"/>
                <a:gd name="connsiteY1" fmla="*/ 55771 h 2910528"/>
                <a:gd name="connsiteX2" fmla="*/ 2795981 w 3016462"/>
                <a:gd name="connsiteY2" fmla="*/ 2782473 h 2910528"/>
                <a:gd name="connsiteX3" fmla="*/ 152810 w 3016462"/>
                <a:gd name="connsiteY3" fmla="*/ 2802085 h 2910528"/>
                <a:gd name="connsiteX4" fmla="*/ 0 w 3016462"/>
                <a:gd name="connsiteY4" fmla="*/ 0 h 2910528"/>
                <a:gd name="connsiteX0" fmla="*/ 0 w 3064249"/>
                <a:gd name="connsiteY0" fmla="*/ 0 h 2898641"/>
                <a:gd name="connsiteX1" fmla="*/ 3007415 w 3064249"/>
                <a:gd name="connsiteY1" fmla="*/ 55771 h 2898641"/>
                <a:gd name="connsiteX2" fmla="*/ 2875643 w 3064249"/>
                <a:gd name="connsiteY2" fmla="*/ 2765832 h 2898641"/>
                <a:gd name="connsiteX3" fmla="*/ 152810 w 3064249"/>
                <a:gd name="connsiteY3" fmla="*/ 2802085 h 2898641"/>
                <a:gd name="connsiteX4" fmla="*/ 0 w 3064249"/>
                <a:gd name="connsiteY4" fmla="*/ 0 h 2898641"/>
                <a:gd name="connsiteX0" fmla="*/ 0 w 3070540"/>
                <a:gd name="connsiteY0" fmla="*/ 0 h 2898641"/>
                <a:gd name="connsiteX1" fmla="*/ 3007415 w 3070540"/>
                <a:gd name="connsiteY1" fmla="*/ 55771 h 2898641"/>
                <a:gd name="connsiteX2" fmla="*/ 2875643 w 3070540"/>
                <a:gd name="connsiteY2" fmla="*/ 2765832 h 2898641"/>
                <a:gd name="connsiteX3" fmla="*/ 152810 w 3070540"/>
                <a:gd name="connsiteY3" fmla="*/ 2802085 h 2898641"/>
                <a:gd name="connsiteX4" fmla="*/ 0 w 3070540"/>
                <a:gd name="connsiteY4" fmla="*/ 0 h 2898641"/>
                <a:gd name="connsiteX0" fmla="*/ 0 w 3050496"/>
                <a:gd name="connsiteY0" fmla="*/ 0 h 2831008"/>
                <a:gd name="connsiteX1" fmla="*/ 3007415 w 3050496"/>
                <a:gd name="connsiteY1" fmla="*/ 55771 h 2831008"/>
                <a:gd name="connsiteX2" fmla="*/ 2844527 w 3050496"/>
                <a:gd name="connsiteY2" fmla="*/ 2655027 h 2831008"/>
                <a:gd name="connsiteX3" fmla="*/ 152810 w 3050496"/>
                <a:gd name="connsiteY3" fmla="*/ 2802085 h 2831008"/>
                <a:gd name="connsiteX4" fmla="*/ 0 w 3050496"/>
                <a:gd name="connsiteY4" fmla="*/ 0 h 2831008"/>
                <a:gd name="connsiteX0" fmla="*/ 0 w 3083026"/>
                <a:gd name="connsiteY0" fmla="*/ 0 h 2802085"/>
                <a:gd name="connsiteX1" fmla="*/ 3007415 w 3083026"/>
                <a:gd name="connsiteY1" fmla="*/ 55771 h 2802085"/>
                <a:gd name="connsiteX2" fmla="*/ 2894153 w 3083026"/>
                <a:gd name="connsiteY2" fmla="*/ 2551842 h 2802085"/>
                <a:gd name="connsiteX3" fmla="*/ 152810 w 3083026"/>
                <a:gd name="connsiteY3" fmla="*/ 2802085 h 2802085"/>
                <a:gd name="connsiteX4" fmla="*/ 0 w 3083026"/>
                <a:gd name="connsiteY4" fmla="*/ 0 h 2802085"/>
                <a:gd name="connsiteX0" fmla="*/ 0 w 3077100"/>
                <a:gd name="connsiteY0" fmla="*/ 0 h 2839147"/>
                <a:gd name="connsiteX1" fmla="*/ 3007415 w 3077100"/>
                <a:gd name="connsiteY1" fmla="*/ 55771 h 2839147"/>
                <a:gd name="connsiteX2" fmla="*/ 2885440 w 3077100"/>
                <a:gd name="connsiteY2" fmla="*/ 2670966 h 2839147"/>
                <a:gd name="connsiteX3" fmla="*/ 152810 w 3077100"/>
                <a:gd name="connsiteY3" fmla="*/ 2802085 h 2839147"/>
                <a:gd name="connsiteX4" fmla="*/ 0 w 3077100"/>
                <a:gd name="connsiteY4" fmla="*/ 0 h 2839147"/>
                <a:gd name="connsiteX0" fmla="*/ 0 w 3084012"/>
                <a:gd name="connsiteY0" fmla="*/ 0 h 2810619"/>
                <a:gd name="connsiteX1" fmla="*/ 3007415 w 3084012"/>
                <a:gd name="connsiteY1" fmla="*/ 55771 h 2810619"/>
                <a:gd name="connsiteX2" fmla="*/ 2895591 w 3084012"/>
                <a:gd name="connsiteY2" fmla="*/ 2605068 h 2810619"/>
                <a:gd name="connsiteX3" fmla="*/ 152810 w 3084012"/>
                <a:gd name="connsiteY3" fmla="*/ 2802085 h 2810619"/>
                <a:gd name="connsiteX4" fmla="*/ 0 w 3084012"/>
                <a:gd name="connsiteY4" fmla="*/ 0 h 2810619"/>
                <a:gd name="connsiteX0" fmla="*/ 0 w 3108841"/>
                <a:gd name="connsiteY0" fmla="*/ 0 h 2802085"/>
                <a:gd name="connsiteX1" fmla="*/ 3007415 w 3108841"/>
                <a:gd name="connsiteY1" fmla="*/ 55771 h 2802085"/>
                <a:gd name="connsiteX2" fmla="*/ 2930854 w 3108841"/>
                <a:gd name="connsiteY2" fmla="*/ 2501276 h 2802085"/>
                <a:gd name="connsiteX3" fmla="*/ 152810 w 3108841"/>
                <a:gd name="connsiteY3" fmla="*/ 2802085 h 2802085"/>
                <a:gd name="connsiteX4" fmla="*/ 0 w 3108841"/>
                <a:gd name="connsiteY4" fmla="*/ 0 h 2802085"/>
                <a:gd name="connsiteX0" fmla="*/ 0 w 3073089"/>
                <a:gd name="connsiteY0" fmla="*/ 0 h 2802085"/>
                <a:gd name="connsiteX1" fmla="*/ 3007415 w 3073089"/>
                <a:gd name="connsiteY1" fmla="*/ 55771 h 2802085"/>
                <a:gd name="connsiteX2" fmla="*/ 2879470 w 3073089"/>
                <a:gd name="connsiteY2" fmla="*/ 2334344 h 2802085"/>
                <a:gd name="connsiteX3" fmla="*/ 152810 w 3073089"/>
                <a:gd name="connsiteY3" fmla="*/ 2802085 h 2802085"/>
                <a:gd name="connsiteX4" fmla="*/ 0 w 3073089"/>
                <a:gd name="connsiteY4" fmla="*/ 0 h 2802085"/>
                <a:gd name="connsiteX0" fmla="*/ 0 w 3142862"/>
                <a:gd name="connsiteY0" fmla="*/ 0 h 2802085"/>
                <a:gd name="connsiteX1" fmla="*/ 3007415 w 3142862"/>
                <a:gd name="connsiteY1" fmla="*/ 55771 h 2802085"/>
                <a:gd name="connsiteX2" fmla="*/ 2879470 w 3142862"/>
                <a:gd name="connsiteY2" fmla="*/ 2334344 h 2802085"/>
                <a:gd name="connsiteX3" fmla="*/ 152810 w 3142862"/>
                <a:gd name="connsiteY3" fmla="*/ 2802085 h 2802085"/>
                <a:gd name="connsiteX4" fmla="*/ 0 w 3142862"/>
                <a:gd name="connsiteY4" fmla="*/ 0 h 2802085"/>
                <a:gd name="connsiteX0" fmla="*/ 0 w 3142862"/>
                <a:gd name="connsiteY0" fmla="*/ 0 h 2860388"/>
                <a:gd name="connsiteX1" fmla="*/ 3007415 w 3142862"/>
                <a:gd name="connsiteY1" fmla="*/ 55771 h 2860388"/>
                <a:gd name="connsiteX2" fmla="*/ 2879470 w 3142862"/>
                <a:gd name="connsiteY2" fmla="*/ 2334344 h 2860388"/>
                <a:gd name="connsiteX3" fmla="*/ 187196 w 3142862"/>
                <a:gd name="connsiteY3" fmla="*/ 2860388 h 2860388"/>
                <a:gd name="connsiteX4" fmla="*/ 0 w 3142862"/>
                <a:gd name="connsiteY4" fmla="*/ 0 h 2860388"/>
                <a:gd name="connsiteX0" fmla="*/ 0 w 3142862"/>
                <a:gd name="connsiteY0" fmla="*/ 0 h 2876373"/>
                <a:gd name="connsiteX1" fmla="*/ 3007415 w 3142862"/>
                <a:gd name="connsiteY1" fmla="*/ 55771 h 2876373"/>
                <a:gd name="connsiteX2" fmla="*/ 2879470 w 3142862"/>
                <a:gd name="connsiteY2" fmla="*/ 2334344 h 2876373"/>
                <a:gd name="connsiteX3" fmla="*/ 187196 w 3142862"/>
                <a:gd name="connsiteY3" fmla="*/ 2860388 h 2876373"/>
                <a:gd name="connsiteX4" fmla="*/ 0 w 3142862"/>
                <a:gd name="connsiteY4" fmla="*/ 0 h 2876373"/>
                <a:gd name="connsiteX0" fmla="*/ 0 w 3142862"/>
                <a:gd name="connsiteY0" fmla="*/ 0 h 2869960"/>
                <a:gd name="connsiteX1" fmla="*/ 3007415 w 3142862"/>
                <a:gd name="connsiteY1" fmla="*/ 55771 h 2869960"/>
                <a:gd name="connsiteX2" fmla="*/ 2879470 w 3142862"/>
                <a:gd name="connsiteY2" fmla="*/ 2334344 h 2869960"/>
                <a:gd name="connsiteX3" fmla="*/ 187196 w 3142862"/>
                <a:gd name="connsiteY3" fmla="*/ 2860388 h 2869960"/>
                <a:gd name="connsiteX4" fmla="*/ 0 w 3142862"/>
                <a:gd name="connsiteY4" fmla="*/ 0 h 2869960"/>
                <a:gd name="connsiteX0" fmla="*/ 0 w 3142862"/>
                <a:gd name="connsiteY0" fmla="*/ 0 h 2875403"/>
                <a:gd name="connsiteX1" fmla="*/ 3007415 w 3142862"/>
                <a:gd name="connsiteY1" fmla="*/ 55771 h 2875403"/>
                <a:gd name="connsiteX2" fmla="*/ 2879470 w 3142862"/>
                <a:gd name="connsiteY2" fmla="*/ 2334344 h 2875403"/>
                <a:gd name="connsiteX3" fmla="*/ 187196 w 3142862"/>
                <a:gd name="connsiteY3" fmla="*/ 2860388 h 2875403"/>
                <a:gd name="connsiteX4" fmla="*/ 0 w 3142862"/>
                <a:gd name="connsiteY4" fmla="*/ 0 h 2875403"/>
                <a:gd name="connsiteX0" fmla="*/ 0 w 3155056"/>
                <a:gd name="connsiteY0" fmla="*/ 0 h 2875403"/>
                <a:gd name="connsiteX1" fmla="*/ 3007415 w 3155056"/>
                <a:gd name="connsiteY1" fmla="*/ 55771 h 2875403"/>
                <a:gd name="connsiteX2" fmla="*/ 2879470 w 3155056"/>
                <a:gd name="connsiteY2" fmla="*/ 2334344 h 2875403"/>
                <a:gd name="connsiteX3" fmla="*/ 187196 w 3155056"/>
                <a:gd name="connsiteY3" fmla="*/ 2860388 h 2875403"/>
                <a:gd name="connsiteX4" fmla="*/ 0 w 3155056"/>
                <a:gd name="connsiteY4" fmla="*/ 0 h 2875403"/>
                <a:gd name="connsiteX0" fmla="*/ 0 w 3111070"/>
                <a:gd name="connsiteY0" fmla="*/ 0 h 2875403"/>
                <a:gd name="connsiteX1" fmla="*/ 3007415 w 3111070"/>
                <a:gd name="connsiteY1" fmla="*/ 55771 h 2875403"/>
                <a:gd name="connsiteX2" fmla="*/ 2879470 w 3111070"/>
                <a:gd name="connsiteY2" fmla="*/ 2334344 h 2875403"/>
                <a:gd name="connsiteX3" fmla="*/ 187196 w 3111070"/>
                <a:gd name="connsiteY3" fmla="*/ 2860388 h 2875403"/>
                <a:gd name="connsiteX4" fmla="*/ 0 w 3111070"/>
                <a:gd name="connsiteY4" fmla="*/ 0 h 2875403"/>
                <a:gd name="connsiteX0" fmla="*/ 0 w 3116300"/>
                <a:gd name="connsiteY0" fmla="*/ 0 h 2875403"/>
                <a:gd name="connsiteX1" fmla="*/ 3007415 w 3116300"/>
                <a:gd name="connsiteY1" fmla="*/ 55771 h 2875403"/>
                <a:gd name="connsiteX2" fmla="*/ 2879470 w 3116300"/>
                <a:gd name="connsiteY2" fmla="*/ 2334344 h 2875403"/>
                <a:gd name="connsiteX3" fmla="*/ 187196 w 3116300"/>
                <a:gd name="connsiteY3" fmla="*/ 2860388 h 2875403"/>
                <a:gd name="connsiteX4" fmla="*/ 0 w 3116300"/>
                <a:gd name="connsiteY4" fmla="*/ 0 h 2875403"/>
                <a:gd name="connsiteX0" fmla="*/ 0 w 3083363"/>
                <a:gd name="connsiteY0" fmla="*/ 0 h 2875403"/>
                <a:gd name="connsiteX1" fmla="*/ 2885378 w 3083363"/>
                <a:gd name="connsiteY1" fmla="*/ 56216 h 2875403"/>
                <a:gd name="connsiteX2" fmla="*/ 2879470 w 3083363"/>
                <a:gd name="connsiteY2" fmla="*/ 2334344 h 2875403"/>
                <a:gd name="connsiteX3" fmla="*/ 187196 w 3083363"/>
                <a:gd name="connsiteY3" fmla="*/ 2860388 h 2875403"/>
                <a:gd name="connsiteX4" fmla="*/ 0 w 3083363"/>
                <a:gd name="connsiteY4" fmla="*/ 0 h 2875403"/>
                <a:gd name="connsiteX0" fmla="*/ 0 w 3096263"/>
                <a:gd name="connsiteY0" fmla="*/ 0 h 2875403"/>
                <a:gd name="connsiteX1" fmla="*/ 2937628 w 3096263"/>
                <a:gd name="connsiteY1" fmla="*/ 51384 h 2875403"/>
                <a:gd name="connsiteX2" fmla="*/ 2879470 w 3096263"/>
                <a:gd name="connsiteY2" fmla="*/ 2334344 h 2875403"/>
                <a:gd name="connsiteX3" fmla="*/ 187196 w 3096263"/>
                <a:gd name="connsiteY3" fmla="*/ 2860388 h 2875403"/>
                <a:gd name="connsiteX4" fmla="*/ 0 w 3096263"/>
                <a:gd name="connsiteY4" fmla="*/ 0 h 2875403"/>
                <a:gd name="connsiteX0" fmla="*/ 0 w 3094279"/>
                <a:gd name="connsiteY0" fmla="*/ 0 h 2875403"/>
                <a:gd name="connsiteX1" fmla="*/ 2930002 w 3094279"/>
                <a:gd name="connsiteY1" fmla="*/ 101565 h 2875403"/>
                <a:gd name="connsiteX2" fmla="*/ 2879470 w 3094279"/>
                <a:gd name="connsiteY2" fmla="*/ 2334344 h 2875403"/>
                <a:gd name="connsiteX3" fmla="*/ 187196 w 3094279"/>
                <a:gd name="connsiteY3" fmla="*/ 2860388 h 2875403"/>
                <a:gd name="connsiteX4" fmla="*/ 0 w 3094279"/>
                <a:gd name="connsiteY4" fmla="*/ 0 h 2875403"/>
                <a:gd name="connsiteX0" fmla="*/ 0 w 3102449"/>
                <a:gd name="connsiteY0" fmla="*/ 0 h 2875403"/>
                <a:gd name="connsiteX1" fmla="*/ 2960524 w 3102449"/>
                <a:gd name="connsiteY1" fmla="*/ 112644 h 2875403"/>
                <a:gd name="connsiteX2" fmla="*/ 2879470 w 3102449"/>
                <a:gd name="connsiteY2" fmla="*/ 2334344 h 2875403"/>
                <a:gd name="connsiteX3" fmla="*/ 187196 w 3102449"/>
                <a:gd name="connsiteY3" fmla="*/ 2860388 h 2875403"/>
                <a:gd name="connsiteX4" fmla="*/ 0 w 3102449"/>
                <a:gd name="connsiteY4" fmla="*/ 0 h 2875403"/>
                <a:gd name="connsiteX0" fmla="*/ 0 w 3104921"/>
                <a:gd name="connsiteY0" fmla="*/ 0 h 2875403"/>
                <a:gd name="connsiteX1" fmla="*/ 2969318 w 3104921"/>
                <a:gd name="connsiteY1" fmla="*/ 139644 h 2875403"/>
                <a:gd name="connsiteX2" fmla="*/ 2879470 w 3104921"/>
                <a:gd name="connsiteY2" fmla="*/ 2334344 h 2875403"/>
                <a:gd name="connsiteX3" fmla="*/ 187196 w 3104921"/>
                <a:gd name="connsiteY3" fmla="*/ 2860388 h 2875403"/>
                <a:gd name="connsiteX4" fmla="*/ 0 w 3104921"/>
                <a:gd name="connsiteY4" fmla="*/ 0 h 2875403"/>
                <a:gd name="connsiteX0" fmla="*/ 0 w 3097647"/>
                <a:gd name="connsiteY0" fmla="*/ 0 h 2875403"/>
                <a:gd name="connsiteX1" fmla="*/ 2942864 w 3097647"/>
                <a:gd name="connsiteY1" fmla="*/ 186902 h 2875403"/>
                <a:gd name="connsiteX2" fmla="*/ 2879470 w 3097647"/>
                <a:gd name="connsiteY2" fmla="*/ 2334344 h 2875403"/>
                <a:gd name="connsiteX3" fmla="*/ 187196 w 3097647"/>
                <a:gd name="connsiteY3" fmla="*/ 2860388 h 2875403"/>
                <a:gd name="connsiteX4" fmla="*/ 0 w 3097647"/>
                <a:gd name="connsiteY4" fmla="*/ 0 h 2875403"/>
                <a:gd name="connsiteX0" fmla="*/ 0 w 3053237"/>
                <a:gd name="connsiteY0" fmla="*/ 0 h 2830026"/>
                <a:gd name="connsiteX1" fmla="*/ 2898454 w 3053237"/>
                <a:gd name="connsiteY1" fmla="*/ 141525 h 2830026"/>
                <a:gd name="connsiteX2" fmla="*/ 2835060 w 3053237"/>
                <a:gd name="connsiteY2" fmla="*/ 2288967 h 2830026"/>
                <a:gd name="connsiteX3" fmla="*/ 142786 w 3053237"/>
                <a:gd name="connsiteY3" fmla="*/ 2815011 h 2830026"/>
                <a:gd name="connsiteX4" fmla="*/ 0 w 3053237"/>
                <a:gd name="connsiteY4" fmla="*/ 0 h 2830026"/>
                <a:gd name="connsiteX0" fmla="*/ 0 w 3002552"/>
                <a:gd name="connsiteY0" fmla="*/ 0 h 2783683"/>
                <a:gd name="connsiteX1" fmla="*/ 2847769 w 3002552"/>
                <a:gd name="connsiteY1" fmla="*/ 95182 h 2783683"/>
                <a:gd name="connsiteX2" fmla="*/ 2784375 w 3002552"/>
                <a:gd name="connsiteY2" fmla="*/ 2242624 h 2783683"/>
                <a:gd name="connsiteX3" fmla="*/ 92101 w 3002552"/>
                <a:gd name="connsiteY3" fmla="*/ 2768668 h 2783683"/>
                <a:gd name="connsiteX4" fmla="*/ 0 w 3002552"/>
                <a:gd name="connsiteY4" fmla="*/ 0 h 2783683"/>
                <a:gd name="connsiteX0" fmla="*/ 0 w 3002552"/>
                <a:gd name="connsiteY0" fmla="*/ 0 h 2780993"/>
                <a:gd name="connsiteX1" fmla="*/ 2847769 w 3002552"/>
                <a:gd name="connsiteY1" fmla="*/ 95182 h 2780993"/>
                <a:gd name="connsiteX2" fmla="*/ 2784375 w 3002552"/>
                <a:gd name="connsiteY2" fmla="*/ 2242624 h 2780993"/>
                <a:gd name="connsiteX3" fmla="*/ 92101 w 3002552"/>
                <a:gd name="connsiteY3" fmla="*/ 2768668 h 2780993"/>
                <a:gd name="connsiteX4" fmla="*/ 0 w 3002552"/>
                <a:gd name="connsiteY4" fmla="*/ 0 h 2780993"/>
                <a:gd name="connsiteX0" fmla="*/ 0 w 3008312"/>
                <a:gd name="connsiteY0" fmla="*/ 0 h 2781844"/>
                <a:gd name="connsiteX1" fmla="*/ 2847769 w 3008312"/>
                <a:gd name="connsiteY1" fmla="*/ 95182 h 2781844"/>
                <a:gd name="connsiteX2" fmla="*/ 2792196 w 3008312"/>
                <a:gd name="connsiteY2" fmla="*/ 2275334 h 2781844"/>
                <a:gd name="connsiteX3" fmla="*/ 92101 w 3008312"/>
                <a:gd name="connsiteY3" fmla="*/ 2768668 h 2781844"/>
                <a:gd name="connsiteX4" fmla="*/ 0 w 3008312"/>
                <a:gd name="connsiteY4" fmla="*/ 0 h 2781844"/>
                <a:gd name="connsiteX0" fmla="*/ 0 w 2989495"/>
                <a:gd name="connsiteY0" fmla="*/ 0 h 2781844"/>
                <a:gd name="connsiteX1" fmla="*/ 2847769 w 2989495"/>
                <a:gd name="connsiteY1" fmla="*/ 95182 h 2781844"/>
                <a:gd name="connsiteX2" fmla="*/ 2792196 w 2989495"/>
                <a:gd name="connsiteY2" fmla="*/ 2275334 h 2781844"/>
                <a:gd name="connsiteX3" fmla="*/ 92101 w 2989495"/>
                <a:gd name="connsiteY3" fmla="*/ 2768668 h 2781844"/>
                <a:gd name="connsiteX4" fmla="*/ 0 w 2989495"/>
                <a:gd name="connsiteY4" fmla="*/ 0 h 2781844"/>
                <a:gd name="connsiteX0" fmla="*/ 0 w 3011870"/>
                <a:gd name="connsiteY0" fmla="*/ 0 h 2781844"/>
                <a:gd name="connsiteX1" fmla="*/ 2847769 w 3011870"/>
                <a:gd name="connsiteY1" fmla="*/ 95182 h 2781844"/>
                <a:gd name="connsiteX2" fmla="*/ 2792196 w 3011870"/>
                <a:gd name="connsiteY2" fmla="*/ 2275334 h 2781844"/>
                <a:gd name="connsiteX3" fmla="*/ 92101 w 3011870"/>
                <a:gd name="connsiteY3" fmla="*/ 2768668 h 2781844"/>
                <a:gd name="connsiteX4" fmla="*/ 0 w 3011870"/>
                <a:gd name="connsiteY4" fmla="*/ 0 h 2781844"/>
                <a:gd name="connsiteX0" fmla="*/ 0 w 3011870"/>
                <a:gd name="connsiteY0" fmla="*/ 0 h 2783262"/>
                <a:gd name="connsiteX1" fmla="*/ 2847769 w 3011870"/>
                <a:gd name="connsiteY1" fmla="*/ 95182 h 2783262"/>
                <a:gd name="connsiteX2" fmla="*/ 2792196 w 3011870"/>
                <a:gd name="connsiteY2" fmla="*/ 2275334 h 2783262"/>
                <a:gd name="connsiteX3" fmla="*/ 92101 w 3011870"/>
                <a:gd name="connsiteY3" fmla="*/ 2768668 h 2783262"/>
                <a:gd name="connsiteX4" fmla="*/ 0 w 3011870"/>
                <a:gd name="connsiteY4" fmla="*/ 0 h 2783262"/>
                <a:gd name="connsiteX0" fmla="*/ 0 w 3011870"/>
                <a:gd name="connsiteY0" fmla="*/ 0 h 2767189"/>
                <a:gd name="connsiteX1" fmla="*/ 2847769 w 3011870"/>
                <a:gd name="connsiteY1" fmla="*/ 95182 h 2767189"/>
                <a:gd name="connsiteX2" fmla="*/ 2792196 w 3011870"/>
                <a:gd name="connsiteY2" fmla="*/ 2275334 h 2767189"/>
                <a:gd name="connsiteX3" fmla="*/ 113833 w 3011870"/>
                <a:gd name="connsiteY3" fmla="*/ 2752010 h 2767189"/>
                <a:gd name="connsiteX4" fmla="*/ 0 w 3011870"/>
                <a:gd name="connsiteY4" fmla="*/ 0 h 2767189"/>
                <a:gd name="connsiteX0" fmla="*/ 0 w 3011870"/>
                <a:gd name="connsiteY0" fmla="*/ 0 h 2764048"/>
                <a:gd name="connsiteX1" fmla="*/ 2847769 w 3011870"/>
                <a:gd name="connsiteY1" fmla="*/ 95182 h 2764048"/>
                <a:gd name="connsiteX2" fmla="*/ 2792196 w 3011870"/>
                <a:gd name="connsiteY2" fmla="*/ 2275334 h 2764048"/>
                <a:gd name="connsiteX3" fmla="*/ 128682 w 3011870"/>
                <a:gd name="connsiteY3" fmla="*/ 2748749 h 2764048"/>
                <a:gd name="connsiteX4" fmla="*/ 0 w 3011870"/>
                <a:gd name="connsiteY4" fmla="*/ 0 h 2764048"/>
                <a:gd name="connsiteX0" fmla="*/ 0 w 3011870"/>
                <a:gd name="connsiteY0" fmla="*/ 0 h 2766482"/>
                <a:gd name="connsiteX1" fmla="*/ 2847769 w 3011870"/>
                <a:gd name="connsiteY1" fmla="*/ 95182 h 2766482"/>
                <a:gd name="connsiteX2" fmla="*/ 2792196 w 3011870"/>
                <a:gd name="connsiteY2" fmla="*/ 2275334 h 2766482"/>
                <a:gd name="connsiteX3" fmla="*/ 118548 w 3011870"/>
                <a:gd name="connsiteY3" fmla="*/ 2751276 h 2766482"/>
                <a:gd name="connsiteX4" fmla="*/ 0 w 3011870"/>
                <a:gd name="connsiteY4" fmla="*/ 0 h 2766482"/>
                <a:gd name="connsiteX0" fmla="*/ 0 w 3011870"/>
                <a:gd name="connsiteY0" fmla="*/ 0 h 2769615"/>
                <a:gd name="connsiteX1" fmla="*/ 2847769 w 3011870"/>
                <a:gd name="connsiteY1" fmla="*/ 95182 h 2769615"/>
                <a:gd name="connsiteX2" fmla="*/ 2792196 w 3011870"/>
                <a:gd name="connsiteY2" fmla="*/ 2275334 h 2769615"/>
                <a:gd name="connsiteX3" fmla="*/ 113120 w 3011870"/>
                <a:gd name="connsiteY3" fmla="*/ 2754527 h 2769615"/>
                <a:gd name="connsiteX4" fmla="*/ 0 w 3011870"/>
                <a:gd name="connsiteY4" fmla="*/ 0 h 276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1870" h="2769615">
                  <a:moveTo>
                    <a:pt x="0" y="0"/>
                  </a:moveTo>
                  <a:cubicBezTo>
                    <a:pt x="1127017" y="85961"/>
                    <a:pt x="1845297" y="76592"/>
                    <a:pt x="2847769" y="95182"/>
                  </a:cubicBezTo>
                  <a:cubicBezTo>
                    <a:pt x="2777291" y="1004083"/>
                    <a:pt x="3289279" y="2013053"/>
                    <a:pt x="2792196" y="2275334"/>
                  </a:cubicBezTo>
                  <a:cubicBezTo>
                    <a:pt x="2409503" y="2508287"/>
                    <a:pt x="1123783" y="2845055"/>
                    <a:pt x="113120" y="2754527"/>
                  </a:cubicBezTo>
                  <a:cubicBezTo>
                    <a:pt x="-60175" y="1676365"/>
                    <a:pt x="148001" y="804419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15900" dist="114300" dir="4800000" sx="99000" sy="99000" algn="tr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7" name="Groupe 7"/>
            <p:cNvGrpSpPr/>
            <p:nvPr/>
          </p:nvGrpSpPr>
          <p:grpSpPr>
            <a:xfrm>
              <a:off x="718272" y="2262448"/>
              <a:ext cx="3454791" cy="2876166"/>
              <a:chOff x="718272" y="2262448"/>
              <a:chExt cx="3454791" cy="2876166"/>
            </a:xfrm>
          </p:grpSpPr>
          <p:grpSp>
            <p:nvGrpSpPr>
              <p:cNvPr id="48" name="Groupe 8"/>
              <p:cNvGrpSpPr/>
              <p:nvPr/>
            </p:nvGrpSpPr>
            <p:grpSpPr>
              <a:xfrm>
                <a:off x="911151" y="2262448"/>
                <a:ext cx="3261912" cy="2876166"/>
                <a:chOff x="3851532" y="1530934"/>
                <a:chExt cx="3261912" cy="2876166"/>
              </a:xfrm>
            </p:grpSpPr>
            <p:sp>
              <p:nvSpPr>
                <p:cNvPr id="78" name="Rectangle 5"/>
                <p:cNvSpPr/>
                <p:nvPr/>
              </p:nvSpPr>
              <p:spPr>
                <a:xfrm rot="21074577">
                  <a:off x="3851532" y="1530934"/>
                  <a:ext cx="3116185" cy="2876166"/>
                </a:xfrm>
                <a:custGeom>
                  <a:avLst/>
                  <a:gdLst>
                    <a:gd name="connsiteX0" fmla="*/ 0 w 2958182"/>
                    <a:gd name="connsiteY0" fmla="*/ 0 h 2855644"/>
                    <a:gd name="connsiteX1" fmla="*/ 2958182 w 2958182"/>
                    <a:gd name="connsiteY1" fmla="*/ 0 h 2855644"/>
                    <a:gd name="connsiteX2" fmla="*/ 2958182 w 2958182"/>
                    <a:gd name="connsiteY2" fmla="*/ 2855644 h 2855644"/>
                    <a:gd name="connsiteX3" fmla="*/ 0 w 2958182"/>
                    <a:gd name="connsiteY3" fmla="*/ 2855644 h 2855644"/>
                    <a:gd name="connsiteX4" fmla="*/ 0 w 2958182"/>
                    <a:gd name="connsiteY4" fmla="*/ 0 h 2855644"/>
                    <a:gd name="connsiteX0" fmla="*/ 0 w 2958182"/>
                    <a:gd name="connsiteY0" fmla="*/ 0 h 2855644"/>
                    <a:gd name="connsiteX1" fmla="*/ 2958182 w 2958182"/>
                    <a:gd name="connsiteY1" fmla="*/ 0 h 2855644"/>
                    <a:gd name="connsiteX2" fmla="*/ 2958182 w 2958182"/>
                    <a:gd name="connsiteY2" fmla="*/ 2855644 h 2855644"/>
                    <a:gd name="connsiteX3" fmla="*/ 99227 w 2958182"/>
                    <a:gd name="connsiteY3" fmla="*/ 2774555 h 2855644"/>
                    <a:gd name="connsiteX4" fmla="*/ 0 w 2958182"/>
                    <a:gd name="connsiteY4" fmla="*/ 0 h 2855644"/>
                    <a:gd name="connsiteX0" fmla="*/ 0 w 3007415"/>
                    <a:gd name="connsiteY0" fmla="*/ 0 h 2911415"/>
                    <a:gd name="connsiteX1" fmla="*/ 3007415 w 3007415"/>
                    <a:gd name="connsiteY1" fmla="*/ 55771 h 2911415"/>
                    <a:gd name="connsiteX2" fmla="*/ 3007415 w 3007415"/>
                    <a:gd name="connsiteY2" fmla="*/ 2911415 h 2911415"/>
                    <a:gd name="connsiteX3" fmla="*/ 148460 w 3007415"/>
                    <a:gd name="connsiteY3" fmla="*/ 2830326 h 2911415"/>
                    <a:gd name="connsiteX4" fmla="*/ 0 w 3007415"/>
                    <a:gd name="connsiteY4" fmla="*/ 0 h 2911415"/>
                    <a:gd name="connsiteX0" fmla="*/ 0 w 3007415"/>
                    <a:gd name="connsiteY0" fmla="*/ 0 h 2911415"/>
                    <a:gd name="connsiteX1" fmla="*/ 3007415 w 3007415"/>
                    <a:gd name="connsiteY1" fmla="*/ 55771 h 2911415"/>
                    <a:gd name="connsiteX2" fmla="*/ 3007415 w 3007415"/>
                    <a:gd name="connsiteY2" fmla="*/ 2911415 h 2911415"/>
                    <a:gd name="connsiteX3" fmla="*/ 148460 w 3007415"/>
                    <a:gd name="connsiteY3" fmla="*/ 2830326 h 2911415"/>
                    <a:gd name="connsiteX4" fmla="*/ 0 w 3007415"/>
                    <a:gd name="connsiteY4" fmla="*/ 0 h 2911415"/>
                    <a:gd name="connsiteX0" fmla="*/ 0 w 3007415"/>
                    <a:gd name="connsiteY0" fmla="*/ 0 h 2911415"/>
                    <a:gd name="connsiteX1" fmla="*/ 3007415 w 3007415"/>
                    <a:gd name="connsiteY1" fmla="*/ 55771 h 2911415"/>
                    <a:gd name="connsiteX2" fmla="*/ 3007415 w 3007415"/>
                    <a:gd name="connsiteY2" fmla="*/ 2911415 h 2911415"/>
                    <a:gd name="connsiteX3" fmla="*/ 148460 w 3007415"/>
                    <a:gd name="connsiteY3" fmla="*/ 2830326 h 2911415"/>
                    <a:gd name="connsiteX4" fmla="*/ 0 w 3007415"/>
                    <a:gd name="connsiteY4" fmla="*/ 0 h 2911415"/>
                    <a:gd name="connsiteX0" fmla="*/ 0 w 3007415"/>
                    <a:gd name="connsiteY0" fmla="*/ 0 h 2911415"/>
                    <a:gd name="connsiteX1" fmla="*/ 3007415 w 3007415"/>
                    <a:gd name="connsiteY1" fmla="*/ 55771 h 2911415"/>
                    <a:gd name="connsiteX2" fmla="*/ 3007415 w 3007415"/>
                    <a:gd name="connsiteY2" fmla="*/ 2911415 h 2911415"/>
                    <a:gd name="connsiteX3" fmla="*/ 152810 w 3007415"/>
                    <a:gd name="connsiteY3" fmla="*/ 2802085 h 2911415"/>
                    <a:gd name="connsiteX4" fmla="*/ 0 w 3007415"/>
                    <a:gd name="connsiteY4" fmla="*/ 0 h 2911415"/>
                    <a:gd name="connsiteX0" fmla="*/ 0 w 3007415"/>
                    <a:gd name="connsiteY0" fmla="*/ 0 h 2911415"/>
                    <a:gd name="connsiteX1" fmla="*/ 3007415 w 3007415"/>
                    <a:gd name="connsiteY1" fmla="*/ 55771 h 2911415"/>
                    <a:gd name="connsiteX2" fmla="*/ 3007415 w 3007415"/>
                    <a:gd name="connsiteY2" fmla="*/ 2911415 h 2911415"/>
                    <a:gd name="connsiteX3" fmla="*/ 152810 w 3007415"/>
                    <a:gd name="connsiteY3" fmla="*/ 2802085 h 2911415"/>
                    <a:gd name="connsiteX4" fmla="*/ 0 w 3007415"/>
                    <a:gd name="connsiteY4" fmla="*/ 0 h 2911415"/>
                    <a:gd name="connsiteX0" fmla="*/ 0 w 3007415"/>
                    <a:gd name="connsiteY0" fmla="*/ 0 h 2802085"/>
                    <a:gd name="connsiteX1" fmla="*/ 3007415 w 3007415"/>
                    <a:gd name="connsiteY1" fmla="*/ 55771 h 2802085"/>
                    <a:gd name="connsiteX2" fmla="*/ 2795981 w 3007415"/>
                    <a:gd name="connsiteY2" fmla="*/ 2782473 h 2802085"/>
                    <a:gd name="connsiteX3" fmla="*/ 152810 w 3007415"/>
                    <a:gd name="connsiteY3" fmla="*/ 2802085 h 2802085"/>
                    <a:gd name="connsiteX4" fmla="*/ 0 w 3007415"/>
                    <a:gd name="connsiteY4" fmla="*/ 0 h 2802085"/>
                    <a:gd name="connsiteX0" fmla="*/ 0 w 3007415"/>
                    <a:gd name="connsiteY0" fmla="*/ 0 h 2910528"/>
                    <a:gd name="connsiteX1" fmla="*/ 3007415 w 3007415"/>
                    <a:gd name="connsiteY1" fmla="*/ 55771 h 2910528"/>
                    <a:gd name="connsiteX2" fmla="*/ 2795981 w 3007415"/>
                    <a:gd name="connsiteY2" fmla="*/ 2782473 h 2910528"/>
                    <a:gd name="connsiteX3" fmla="*/ 152810 w 3007415"/>
                    <a:gd name="connsiteY3" fmla="*/ 2802085 h 2910528"/>
                    <a:gd name="connsiteX4" fmla="*/ 0 w 3007415"/>
                    <a:gd name="connsiteY4" fmla="*/ 0 h 2910528"/>
                    <a:gd name="connsiteX0" fmla="*/ 0 w 3016462"/>
                    <a:gd name="connsiteY0" fmla="*/ 0 h 2910528"/>
                    <a:gd name="connsiteX1" fmla="*/ 3007415 w 3016462"/>
                    <a:gd name="connsiteY1" fmla="*/ 55771 h 2910528"/>
                    <a:gd name="connsiteX2" fmla="*/ 2795981 w 3016462"/>
                    <a:gd name="connsiteY2" fmla="*/ 2782473 h 2910528"/>
                    <a:gd name="connsiteX3" fmla="*/ 152810 w 3016462"/>
                    <a:gd name="connsiteY3" fmla="*/ 2802085 h 2910528"/>
                    <a:gd name="connsiteX4" fmla="*/ 0 w 3016462"/>
                    <a:gd name="connsiteY4" fmla="*/ 0 h 2910528"/>
                    <a:gd name="connsiteX0" fmla="*/ 0 w 3064249"/>
                    <a:gd name="connsiteY0" fmla="*/ 0 h 2898641"/>
                    <a:gd name="connsiteX1" fmla="*/ 3007415 w 3064249"/>
                    <a:gd name="connsiteY1" fmla="*/ 55771 h 2898641"/>
                    <a:gd name="connsiteX2" fmla="*/ 2875643 w 3064249"/>
                    <a:gd name="connsiteY2" fmla="*/ 2765832 h 2898641"/>
                    <a:gd name="connsiteX3" fmla="*/ 152810 w 3064249"/>
                    <a:gd name="connsiteY3" fmla="*/ 2802085 h 2898641"/>
                    <a:gd name="connsiteX4" fmla="*/ 0 w 3064249"/>
                    <a:gd name="connsiteY4" fmla="*/ 0 h 2898641"/>
                    <a:gd name="connsiteX0" fmla="*/ 0 w 3070540"/>
                    <a:gd name="connsiteY0" fmla="*/ 0 h 2898641"/>
                    <a:gd name="connsiteX1" fmla="*/ 3007415 w 3070540"/>
                    <a:gd name="connsiteY1" fmla="*/ 55771 h 2898641"/>
                    <a:gd name="connsiteX2" fmla="*/ 2875643 w 3070540"/>
                    <a:gd name="connsiteY2" fmla="*/ 2765832 h 2898641"/>
                    <a:gd name="connsiteX3" fmla="*/ 152810 w 3070540"/>
                    <a:gd name="connsiteY3" fmla="*/ 2802085 h 2898641"/>
                    <a:gd name="connsiteX4" fmla="*/ 0 w 3070540"/>
                    <a:gd name="connsiteY4" fmla="*/ 0 h 2898641"/>
                    <a:gd name="connsiteX0" fmla="*/ 0 w 3050496"/>
                    <a:gd name="connsiteY0" fmla="*/ 0 h 2831008"/>
                    <a:gd name="connsiteX1" fmla="*/ 3007415 w 3050496"/>
                    <a:gd name="connsiteY1" fmla="*/ 55771 h 2831008"/>
                    <a:gd name="connsiteX2" fmla="*/ 2844527 w 3050496"/>
                    <a:gd name="connsiteY2" fmla="*/ 2655027 h 2831008"/>
                    <a:gd name="connsiteX3" fmla="*/ 152810 w 3050496"/>
                    <a:gd name="connsiteY3" fmla="*/ 2802085 h 2831008"/>
                    <a:gd name="connsiteX4" fmla="*/ 0 w 3050496"/>
                    <a:gd name="connsiteY4" fmla="*/ 0 h 2831008"/>
                    <a:gd name="connsiteX0" fmla="*/ 0 w 3083026"/>
                    <a:gd name="connsiteY0" fmla="*/ 0 h 2802085"/>
                    <a:gd name="connsiteX1" fmla="*/ 3007415 w 3083026"/>
                    <a:gd name="connsiteY1" fmla="*/ 55771 h 2802085"/>
                    <a:gd name="connsiteX2" fmla="*/ 2894153 w 3083026"/>
                    <a:gd name="connsiteY2" fmla="*/ 2551842 h 2802085"/>
                    <a:gd name="connsiteX3" fmla="*/ 152810 w 3083026"/>
                    <a:gd name="connsiteY3" fmla="*/ 2802085 h 2802085"/>
                    <a:gd name="connsiteX4" fmla="*/ 0 w 3083026"/>
                    <a:gd name="connsiteY4" fmla="*/ 0 h 2802085"/>
                    <a:gd name="connsiteX0" fmla="*/ 0 w 3077100"/>
                    <a:gd name="connsiteY0" fmla="*/ 0 h 2839147"/>
                    <a:gd name="connsiteX1" fmla="*/ 3007415 w 3077100"/>
                    <a:gd name="connsiteY1" fmla="*/ 55771 h 2839147"/>
                    <a:gd name="connsiteX2" fmla="*/ 2885440 w 3077100"/>
                    <a:gd name="connsiteY2" fmla="*/ 2670966 h 2839147"/>
                    <a:gd name="connsiteX3" fmla="*/ 152810 w 3077100"/>
                    <a:gd name="connsiteY3" fmla="*/ 2802085 h 2839147"/>
                    <a:gd name="connsiteX4" fmla="*/ 0 w 3077100"/>
                    <a:gd name="connsiteY4" fmla="*/ 0 h 2839147"/>
                    <a:gd name="connsiteX0" fmla="*/ 0 w 3084012"/>
                    <a:gd name="connsiteY0" fmla="*/ 0 h 2810619"/>
                    <a:gd name="connsiteX1" fmla="*/ 3007415 w 3084012"/>
                    <a:gd name="connsiteY1" fmla="*/ 55771 h 2810619"/>
                    <a:gd name="connsiteX2" fmla="*/ 2895591 w 3084012"/>
                    <a:gd name="connsiteY2" fmla="*/ 2605068 h 2810619"/>
                    <a:gd name="connsiteX3" fmla="*/ 152810 w 3084012"/>
                    <a:gd name="connsiteY3" fmla="*/ 2802085 h 2810619"/>
                    <a:gd name="connsiteX4" fmla="*/ 0 w 3084012"/>
                    <a:gd name="connsiteY4" fmla="*/ 0 h 2810619"/>
                    <a:gd name="connsiteX0" fmla="*/ 0 w 3108841"/>
                    <a:gd name="connsiteY0" fmla="*/ 0 h 2802085"/>
                    <a:gd name="connsiteX1" fmla="*/ 3007415 w 3108841"/>
                    <a:gd name="connsiteY1" fmla="*/ 55771 h 2802085"/>
                    <a:gd name="connsiteX2" fmla="*/ 2930854 w 3108841"/>
                    <a:gd name="connsiteY2" fmla="*/ 2501276 h 2802085"/>
                    <a:gd name="connsiteX3" fmla="*/ 152810 w 3108841"/>
                    <a:gd name="connsiteY3" fmla="*/ 2802085 h 2802085"/>
                    <a:gd name="connsiteX4" fmla="*/ 0 w 3108841"/>
                    <a:gd name="connsiteY4" fmla="*/ 0 h 2802085"/>
                    <a:gd name="connsiteX0" fmla="*/ 0 w 3073089"/>
                    <a:gd name="connsiteY0" fmla="*/ 0 h 2802085"/>
                    <a:gd name="connsiteX1" fmla="*/ 3007415 w 3073089"/>
                    <a:gd name="connsiteY1" fmla="*/ 55771 h 2802085"/>
                    <a:gd name="connsiteX2" fmla="*/ 2879470 w 3073089"/>
                    <a:gd name="connsiteY2" fmla="*/ 2334344 h 2802085"/>
                    <a:gd name="connsiteX3" fmla="*/ 152810 w 3073089"/>
                    <a:gd name="connsiteY3" fmla="*/ 2802085 h 2802085"/>
                    <a:gd name="connsiteX4" fmla="*/ 0 w 3073089"/>
                    <a:gd name="connsiteY4" fmla="*/ 0 h 2802085"/>
                    <a:gd name="connsiteX0" fmla="*/ 0 w 3142862"/>
                    <a:gd name="connsiteY0" fmla="*/ 0 h 2802085"/>
                    <a:gd name="connsiteX1" fmla="*/ 3007415 w 3142862"/>
                    <a:gd name="connsiteY1" fmla="*/ 55771 h 2802085"/>
                    <a:gd name="connsiteX2" fmla="*/ 2879470 w 3142862"/>
                    <a:gd name="connsiteY2" fmla="*/ 2334344 h 2802085"/>
                    <a:gd name="connsiteX3" fmla="*/ 152810 w 3142862"/>
                    <a:gd name="connsiteY3" fmla="*/ 2802085 h 2802085"/>
                    <a:gd name="connsiteX4" fmla="*/ 0 w 3142862"/>
                    <a:gd name="connsiteY4" fmla="*/ 0 h 2802085"/>
                    <a:gd name="connsiteX0" fmla="*/ 0 w 3142862"/>
                    <a:gd name="connsiteY0" fmla="*/ 0 h 2860388"/>
                    <a:gd name="connsiteX1" fmla="*/ 3007415 w 3142862"/>
                    <a:gd name="connsiteY1" fmla="*/ 55771 h 2860388"/>
                    <a:gd name="connsiteX2" fmla="*/ 2879470 w 3142862"/>
                    <a:gd name="connsiteY2" fmla="*/ 2334344 h 2860388"/>
                    <a:gd name="connsiteX3" fmla="*/ 187196 w 3142862"/>
                    <a:gd name="connsiteY3" fmla="*/ 2860388 h 2860388"/>
                    <a:gd name="connsiteX4" fmla="*/ 0 w 3142862"/>
                    <a:gd name="connsiteY4" fmla="*/ 0 h 2860388"/>
                    <a:gd name="connsiteX0" fmla="*/ 0 w 3142862"/>
                    <a:gd name="connsiteY0" fmla="*/ 0 h 2876373"/>
                    <a:gd name="connsiteX1" fmla="*/ 3007415 w 3142862"/>
                    <a:gd name="connsiteY1" fmla="*/ 55771 h 2876373"/>
                    <a:gd name="connsiteX2" fmla="*/ 2879470 w 3142862"/>
                    <a:gd name="connsiteY2" fmla="*/ 2334344 h 2876373"/>
                    <a:gd name="connsiteX3" fmla="*/ 187196 w 3142862"/>
                    <a:gd name="connsiteY3" fmla="*/ 2860388 h 2876373"/>
                    <a:gd name="connsiteX4" fmla="*/ 0 w 3142862"/>
                    <a:gd name="connsiteY4" fmla="*/ 0 h 2876373"/>
                    <a:gd name="connsiteX0" fmla="*/ 0 w 3142862"/>
                    <a:gd name="connsiteY0" fmla="*/ 0 h 2869960"/>
                    <a:gd name="connsiteX1" fmla="*/ 3007415 w 3142862"/>
                    <a:gd name="connsiteY1" fmla="*/ 55771 h 2869960"/>
                    <a:gd name="connsiteX2" fmla="*/ 2879470 w 3142862"/>
                    <a:gd name="connsiteY2" fmla="*/ 2334344 h 2869960"/>
                    <a:gd name="connsiteX3" fmla="*/ 187196 w 3142862"/>
                    <a:gd name="connsiteY3" fmla="*/ 2860388 h 2869960"/>
                    <a:gd name="connsiteX4" fmla="*/ 0 w 3142862"/>
                    <a:gd name="connsiteY4" fmla="*/ 0 h 2869960"/>
                    <a:gd name="connsiteX0" fmla="*/ 0 w 3142862"/>
                    <a:gd name="connsiteY0" fmla="*/ 0 h 2875403"/>
                    <a:gd name="connsiteX1" fmla="*/ 3007415 w 3142862"/>
                    <a:gd name="connsiteY1" fmla="*/ 55771 h 2875403"/>
                    <a:gd name="connsiteX2" fmla="*/ 2879470 w 3142862"/>
                    <a:gd name="connsiteY2" fmla="*/ 2334344 h 2875403"/>
                    <a:gd name="connsiteX3" fmla="*/ 187196 w 3142862"/>
                    <a:gd name="connsiteY3" fmla="*/ 2860388 h 2875403"/>
                    <a:gd name="connsiteX4" fmla="*/ 0 w 3142862"/>
                    <a:gd name="connsiteY4" fmla="*/ 0 h 2875403"/>
                    <a:gd name="connsiteX0" fmla="*/ 0 w 3155056"/>
                    <a:gd name="connsiteY0" fmla="*/ 0 h 2875403"/>
                    <a:gd name="connsiteX1" fmla="*/ 3007415 w 3155056"/>
                    <a:gd name="connsiteY1" fmla="*/ 55771 h 2875403"/>
                    <a:gd name="connsiteX2" fmla="*/ 2879470 w 3155056"/>
                    <a:gd name="connsiteY2" fmla="*/ 2334344 h 2875403"/>
                    <a:gd name="connsiteX3" fmla="*/ 187196 w 3155056"/>
                    <a:gd name="connsiteY3" fmla="*/ 2860388 h 2875403"/>
                    <a:gd name="connsiteX4" fmla="*/ 0 w 3155056"/>
                    <a:gd name="connsiteY4" fmla="*/ 0 h 2875403"/>
                    <a:gd name="connsiteX0" fmla="*/ 0 w 3111070"/>
                    <a:gd name="connsiteY0" fmla="*/ 0 h 2875403"/>
                    <a:gd name="connsiteX1" fmla="*/ 3007415 w 3111070"/>
                    <a:gd name="connsiteY1" fmla="*/ 55771 h 2875403"/>
                    <a:gd name="connsiteX2" fmla="*/ 2879470 w 3111070"/>
                    <a:gd name="connsiteY2" fmla="*/ 2334344 h 2875403"/>
                    <a:gd name="connsiteX3" fmla="*/ 187196 w 3111070"/>
                    <a:gd name="connsiteY3" fmla="*/ 2860388 h 2875403"/>
                    <a:gd name="connsiteX4" fmla="*/ 0 w 3111070"/>
                    <a:gd name="connsiteY4" fmla="*/ 0 h 2875403"/>
                    <a:gd name="connsiteX0" fmla="*/ 0 w 3116300"/>
                    <a:gd name="connsiteY0" fmla="*/ 0 h 2875403"/>
                    <a:gd name="connsiteX1" fmla="*/ 3007415 w 3116300"/>
                    <a:gd name="connsiteY1" fmla="*/ 55771 h 2875403"/>
                    <a:gd name="connsiteX2" fmla="*/ 2879470 w 3116300"/>
                    <a:gd name="connsiteY2" fmla="*/ 2334344 h 2875403"/>
                    <a:gd name="connsiteX3" fmla="*/ 187196 w 3116300"/>
                    <a:gd name="connsiteY3" fmla="*/ 2860388 h 2875403"/>
                    <a:gd name="connsiteX4" fmla="*/ 0 w 3116300"/>
                    <a:gd name="connsiteY4" fmla="*/ 0 h 28754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16300" h="2875403">
                      <a:moveTo>
                        <a:pt x="0" y="0"/>
                      </a:moveTo>
                      <a:cubicBezTo>
                        <a:pt x="1127017" y="85961"/>
                        <a:pt x="2004943" y="37181"/>
                        <a:pt x="3007415" y="55771"/>
                      </a:cubicBezTo>
                      <a:cubicBezTo>
                        <a:pt x="2936937" y="964672"/>
                        <a:pt x="3368549" y="2290401"/>
                        <a:pt x="2879470" y="2334344"/>
                      </a:cubicBezTo>
                      <a:cubicBezTo>
                        <a:pt x="2708049" y="2614029"/>
                        <a:pt x="1197859" y="2950916"/>
                        <a:pt x="187196" y="2860388"/>
                      </a:cubicBezTo>
                      <a:cubicBezTo>
                        <a:pt x="13901" y="1782226"/>
                        <a:pt x="148001" y="804419"/>
                        <a:pt x="0" y="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9" name="Triangle rectangle 7"/>
                <p:cNvSpPr/>
                <p:nvPr/>
              </p:nvSpPr>
              <p:spPr>
                <a:xfrm rot="14260875">
                  <a:off x="6185180" y="3089786"/>
                  <a:ext cx="337253" cy="1519274"/>
                </a:xfrm>
                <a:custGeom>
                  <a:avLst/>
                  <a:gdLst>
                    <a:gd name="connsiteX0" fmla="*/ 0 w 360040"/>
                    <a:gd name="connsiteY0" fmla="*/ 1205112 h 1205112"/>
                    <a:gd name="connsiteX1" fmla="*/ 0 w 360040"/>
                    <a:gd name="connsiteY1" fmla="*/ 0 h 1205112"/>
                    <a:gd name="connsiteX2" fmla="*/ 360040 w 360040"/>
                    <a:gd name="connsiteY2" fmla="*/ 1205112 h 1205112"/>
                    <a:gd name="connsiteX3" fmla="*/ 0 w 360040"/>
                    <a:gd name="connsiteY3" fmla="*/ 1205112 h 1205112"/>
                    <a:gd name="connsiteX0" fmla="*/ 0 w 284031"/>
                    <a:gd name="connsiteY0" fmla="*/ 1205112 h 1205112"/>
                    <a:gd name="connsiteX1" fmla="*/ 0 w 284031"/>
                    <a:gd name="connsiteY1" fmla="*/ 0 h 1205112"/>
                    <a:gd name="connsiteX2" fmla="*/ 284031 w 284031"/>
                    <a:gd name="connsiteY2" fmla="*/ 826409 h 1205112"/>
                    <a:gd name="connsiteX3" fmla="*/ 0 w 284031"/>
                    <a:gd name="connsiteY3" fmla="*/ 1205112 h 1205112"/>
                    <a:gd name="connsiteX0" fmla="*/ 0 w 366580"/>
                    <a:gd name="connsiteY0" fmla="*/ 1205112 h 1205112"/>
                    <a:gd name="connsiteX1" fmla="*/ 0 w 366580"/>
                    <a:gd name="connsiteY1" fmla="*/ 0 h 1205112"/>
                    <a:gd name="connsiteX2" fmla="*/ 366580 w 366580"/>
                    <a:gd name="connsiteY2" fmla="*/ 963165 h 1205112"/>
                    <a:gd name="connsiteX3" fmla="*/ 0 w 366580"/>
                    <a:gd name="connsiteY3" fmla="*/ 1205112 h 1205112"/>
                    <a:gd name="connsiteX0" fmla="*/ 0 w 366580"/>
                    <a:gd name="connsiteY0" fmla="*/ 1205112 h 1205112"/>
                    <a:gd name="connsiteX1" fmla="*/ 0 w 366580"/>
                    <a:gd name="connsiteY1" fmla="*/ 0 h 1205112"/>
                    <a:gd name="connsiteX2" fmla="*/ 366580 w 366580"/>
                    <a:gd name="connsiteY2" fmla="*/ 963165 h 1205112"/>
                    <a:gd name="connsiteX3" fmla="*/ 0 w 366580"/>
                    <a:gd name="connsiteY3" fmla="*/ 1205112 h 1205112"/>
                    <a:gd name="connsiteX0" fmla="*/ 0 w 375287"/>
                    <a:gd name="connsiteY0" fmla="*/ 1227782 h 1227782"/>
                    <a:gd name="connsiteX1" fmla="*/ 8707 w 375287"/>
                    <a:gd name="connsiteY1" fmla="*/ 0 h 1227782"/>
                    <a:gd name="connsiteX2" fmla="*/ 375287 w 375287"/>
                    <a:gd name="connsiteY2" fmla="*/ 963165 h 1227782"/>
                    <a:gd name="connsiteX3" fmla="*/ 0 w 375287"/>
                    <a:gd name="connsiteY3" fmla="*/ 1227782 h 1227782"/>
                    <a:gd name="connsiteX0" fmla="*/ 0 w 375287"/>
                    <a:gd name="connsiteY0" fmla="*/ 1227782 h 1227782"/>
                    <a:gd name="connsiteX1" fmla="*/ 8707 w 375287"/>
                    <a:gd name="connsiteY1" fmla="*/ 0 h 1227782"/>
                    <a:gd name="connsiteX2" fmla="*/ 375287 w 375287"/>
                    <a:gd name="connsiteY2" fmla="*/ 963165 h 1227782"/>
                    <a:gd name="connsiteX3" fmla="*/ 0 w 375287"/>
                    <a:gd name="connsiteY3" fmla="*/ 1227782 h 1227782"/>
                    <a:gd name="connsiteX0" fmla="*/ 0 w 375287"/>
                    <a:gd name="connsiteY0" fmla="*/ 1227782 h 1227782"/>
                    <a:gd name="connsiteX1" fmla="*/ 8707 w 375287"/>
                    <a:gd name="connsiteY1" fmla="*/ 0 h 1227782"/>
                    <a:gd name="connsiteX2" fmla="*/ 375287 w 375287"/>
                    <a:gd name="connsiteY2" fmla="*/ 963165 h 1227782"/>
                    <a:gd name="connsiteX3" fmla="*/ 0 w 375287"/>
                    <a:gd name="connsiteY3" fmla="*/ 1227782 h 1227782"/>
                    <a:gd name="connsiteX0" fmla="*/ 0 w 375287"/>
                    <a:gd name="connsiteY0" fmla="*/ 1227782 h 1227782"/>
                    <a:gd name="connsiteX1" fmla="*/ 8707 w 375287"/>
                    <a:gd name="connsiteY1" fmla="*/ 0 h 1227782"/>
                    <a:gd name="connsiteX2" fmla="*/ 375287 w 375287"/>
                    <a:gd name="connsiteY2" fmla="*/ 963165 h 1227782"/>
                    <a:gd name="connsiteX3" fmla="*/ 0 w 375287"/>
                    <a:gd name="connsiteY3" fmla="*/ 1227782 h 1227782"/>
                    <a:gd name="connsiteX0" fmla="*/ 0 w 375287"/>
                    <a:gd name="connsiteY0" fmla="*/ 1227782 h 1227782"/>
                    <a:gd name="connsiteX1" fmla="*/ 8707 w 375287"/>
                    <a:gd name="connsiteY1" fmla="*/ 0 h 1227782"/>
                    <a:gd name="connsiteX2" fmla="*/ 375287 w 375287"/>
                    <a:gd name="connsiteY2" fmla="*/ 963165 h 1227782"/>
                    <a:gd name="connsiteX3" fmla="*/ 0 w 375287"/>
                    <a:gd name="connsiteY3" fmla="*/ 1227782 h 1227782"/>
                    <a:gd name="connsiteX0" fmla="*/ 0 w 375287"/>
                    <a:gd name="connsiteY0" fmla="*/ 1227782 h 1227782"/>
                    <a:gd name="connsiteX1" fmla="*/ 8707 w 375287"/>
                    <a:gd name="connsiteY1" fmla="*/ 0 h 1227782"/>
                    <a:gd name="connsiteX2" fmla="*/ 375287 w 375287"/>
                    <a:gd name="connsiteY2" fmla="*/ 963165 h 1227782"/>
                    <a:gd name="connsiteX3" fmla="*/ 0 w 375287"/>
                    <a:gd name="connsiteY3" fmla="*/ 1227782 h 1227782"/>
                    <a:gd name="connsiteX0" fmla="*/ 126017 w 501304"/>
                    <a:gd name="connsiteY0" fmla="*/ 1227782 h 1227782"/>
                    <a:gd name="connsiteX1" fmla="*/ 134724 w 501304"/>
                    <a:gd name="connsiteY1" fmla="*/ 0 h 1227782"/>
                    <a:gd name="connsiteX2" fmla="*/ 501304 w 501304"/>
                    <a:gd name="connsiteY2" fmla="*/ 963165 h 1227782"/>
                    <a:gd name="connsiteX3" fmla="*/ 126017 w 501304"/>
                    <a:gd name="connsiteY3" fmla="*/ 1227782 h 1227782"/>
                    <a:gd name="connsiteX0" fmla="*/ 129311 w 504598"/>
                    <a:gd name="connsiteY0" fmla="*/ 1227782 h 1227782"/>
                    <a:gd name="connsiteX1" fmla="*/ 138018 w 504598"/>
                    <a:gd name="connsiteY1" fmla="*/ 0 h 1227782"/>
                    <a:gd name="connsiteX2" fmla="*/ 504598 w 504598"/>
                    <a:gd name="connsiteY2" fmla="*/ 963165 h 1227782"/>
                    <a:gd name="connsiteX3" fmla="*/ 129311 w 504598"/>
                    <a:gd name="connsiteY3" fmla="*/ 1227782 h 1227782"/>
                    <a:gd name="connsiteX0" fmla="*/ 122131 w 497418"/>
                    <a:gd name="connsiteY0" fmla="*/ 1406841 h 1406841"/>
                    <a:gd name="connsiteX1" fmla="*/ 159583 w 497418"/>
                    <a:gd name="connsiteY1" fmla="*/ 0 h 1406841"/>
                    <a:gd name="connsiteX2" fmla="*/ 497418 w 497418"/>
                    <a:gd name="connsiteY2" fmla="*/ 1142224 h 1406841"/>
                    <a:gd name="connsiteX3" fmla="*/ 122131 w 497418"/>
                    <a:gd name="connsiteY3" fmla="*/ 1406841 h 1406841"/>
                    <a:gd name="connsiteX0" fmla="*/ 134513 w 509800"/>
                    <a:gd name="connsiteY0" fmla="*/ 1406841 h 1406841"/>
                    <a:gd name="connsiteX1" fmla="*/ 171965 w 509800"/>
                    <a:gd name="connsiteY1" fmla="*/ 0 h 1406841"/>
                    <a:gd name="connsiteX2" fmla="*/ 509800 w 509800"/>
                    <a:gd name="connsiteY2" fmla="*/ 1142224 h 1406841"/>
                    <a:gd name="connsiteX3" fmla="*/ 134513 w 509800"/>
                    <a:gd name="connsiteY3" fmla="*/ 1406841 h 1406841"/>
                    <a:gd name="connsiteX0" fmla="*/ 134513 w 509800"/>
                    <a:gd name="connsiteY0" fmla="*/ 1406841 h 1406841"/>
                    <a:gd name="connsiteX1" fmla="*/ 171965 w 509800"/>
                    <a:gd name="connsiteY1" fmla="*/ 0 h 1406841"/>
                    <a:gd name="connsiteX2" fmla="*/ 509800 w 509800"/>
                    <a:gd name="connsiteY2" fmla="*/ 1142224 h 1406841"/>
                    <a:gd name="connsiteX3" fmla="*/ 134513 w 509800"/>
                    <a:gd name="connsiteY3" fmla="*/ 1406841 h 1406841"/>
                    <a:gd name="connsiteX0" fmla="*/ 134513 w 403203"/>
                    <a:gd name="connsiteY0" fmla="*/ 1406841 h 1406841"/>
                    <a:gd name="connsiteX1" fmla="*/ 171965 w 403203"/>
                    <a:gd name="connsiteY1" fmla="*/ 0 h 1406841"/>
                    <a:gd name="connsiteX2" fmla="*/ 403203 w 403203"/>
                    <a:gd name="connsiteY2" fmla="*/ 1117809 h 1406841"/>
                    <a:gd name="connsiteX3" fmla="*/ 134513 w 403203"/>
                    <a:gd name="connsiteY3" fmla="*/ 1406841 h 1406841"/>
                    <a:gd name="connsiteX0" fmla="*/ 134513 w 412457"/>
                    <a:gd name="connsiteY0" fmla="*/ 1406841 h 1406841"/>
                    <a:gd name="connsiteX1" fmla="*/ 171965 w 412457"/>
                    <a:gd name="connsiteY1" fmla="*/ 0 h 1406841"/>
                    <a:gd name="connsiteX2" fmla="*/ 412456 w 412457"/>
                    <a:gd name="connsiteY2" fmla="*/ 1149013 h 1406841"/>
                    <a:gd name="connsiteX3" fmla="*/ 134513 w 412457"/>
                    <a:gd name="connsiteY3" fmla="*/ 1406841 h 1406841"/>
                    <a:gd name="connsiteX0" fmla="*/ 134513 w 412456"/>
                    <a:gd name="connsiteY0" fmla="*/ 1406841 h 1406841"/>
                    <a:gd name="connsiteX1" fmla="*/ 171965 w 412456"/>
                    <a:gd name="connsiteY1" fmla="*/ 0 h 1406841"/>
                    <a:gd name="connsiteX2" fmla="*/ 412456 w 412456"/>
                    <a:gd name="connsiteY2" fmla="*/ 1149013 h 1406841"/>
                    <a:gd name="connsiteX3" fmla="*/ 134513 w 412456"/>
                    <a:gd name="connsiteY3" fmla="*/ 1406841 h 1406841"/>
                    <a:gd name="connsiteX0" fmla="*/ 134513 w 412456"/>
                    <a:gd name="connsiteY0" fmla="*/ 1406841 h 1406841"/>
                    <a:gd name="connsiteX1" fmla="*/ 171965 w 412456"/>
                    <a:gd name="connsiteY1" fmla="*/ 0 h 1406841"/>
                    <a:gd name="connsiteX2" fmla="*/ 412456 w 412456"/>
                    <a:gd name="connsiteY2" fmla="*/ 1149013 h 1406841"/>
                    <a:gd name="connsiteX3" fmla="*/ 134513 w 412456"/>
                    <a:gd name="connsiteY3" fmla="*/ 1406841 h 1406841"/>
                    <a:gd name="connsiteX0" fmla="*/ 140084 w 398701"/>
                    <a:gd name="connsiteY0" fmla="*/ 1442880 h 1442880"/>
                    <a:gd name="connsiteX1" fmla="*/ 158210 w 398701"/>
                    <a:gd name="connsiteY1" fmla="*/ 0 h 1442880"/>
                    <a:gd name="connsiteX2" fmla="*/ 398701 w 398701"/>
                    <a:gd name="connsiteY2" fmla="*/ 1149013 h 1442880"/>
                    <a:gd name="connsiteX3" fmla="*/ 140084 w 398701"/>
                    <a:gd name="connsiteY3" fmla="*/ 1442880 h 1442880"/>
                    <a:gd name="connsiteX0" fmla="*/ 163454 w 422071"/>
                    <a:gd name="connsiteY0" fmla="*/ 1442880 h 1442880"/>
                    <a:gd name="connsiteX1" fmla="*/ 181580 w 422071"/>
                    <a:gd name="connsiteY1" fmla="*/ 0 h 1442880"/>
                    <a:gd name="connsiteX2" fmla="*/ 422071 w 422071"/>
                    <a:gd name="connsiteY2" fmla="*/ 1149013 h 1442880"/>
                    <a:gd name="connsiteX3" fmla="*/ 163454 w 422071"/>
                    <a:gd name="connsiteY3" fmla="*/ 1442880 h 1442880"/>
                    <a:gd name="connsiteX0" fmla="*/ 163454 w 422071"/>
                    <a:gd name="connsiteY0" fmla="*/ 1442880 h 1442880"/>
                    <a:gd name="connsiteX1" fmla="*/ 181580 w 422071"/>
                    <a:gd name="connsiteY1" fmla="*/ 0 h 1442880"/>
                    <a:gd name="connsiteX2" fmla="*/ 422071 w 422071"/>
                    <a:gd name="connsiteY2" fmla="*/ 1149013 h 1442880"/>
                    <a:gd name="connsiteX3" fmla="*/ 163454 w 422071"/>
                    <a:gd name="connsiteY3" fmla="*/ 1442880 h 144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2071" h="1442880">
                      <a:moveTo>
                        <a:pt x="163454" y="1442880"/>
                      </a:moveTo>
                      <a:cubicBezTo>
                        <a:pt x="-176501" y="1226284"/>
                        <a:pt x="107547" y="307905"/>
                        <a:pt x="181580" y="0"/>
                      </a:cubicBezTo>
                      <a:cubicBezTo>
                        <a:pt x="115191" y="556789"/>
                        <a:pt x="137346" y="827855"/>
                        <a:pt x="422071" y="1149013"/>
                      </a:cubicBezTo>
                      <a:cubicBezTo>
                        <a:pt x="129579" y="963158"/>
                        <a:pt x="66208" y="1301405"/>
                        <a:pt x="163454" y="144288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B0F0">
                        <a:shade val="30000"/>
                        <a:satMod val="115000"/>
                      </a:srgbClr>
                    </a:gs>
                    <a:gs pos="50000">
                      <a:srgbClr val="00B0F0">
                        <a:shade val="67500"/>
                        <a:satMod val="115000"/>
                      </a:srgbClr>
                    </a:gs>
                    <a:gs pos="100000">
                      <a:srgbClr val="00B0F0">
                        <a:shade val="100000"/>
                        <a:satMod val="115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9" name="Rectangle 1"/>
              <p:cNvSpPr/>
              <p:nvPr/>
            </p:nvSpPr>
            <p:spPr>
              <a:xfrm rot="21081215">
                <a:off x="718272" y="2301870"/>
                <a:ext cx="3004844" cy="453127"/>
              </a:xfrm>
              <a:custGeom>
                <a:avLst/>
                <a:gdLst>
                  <a:gd name="connsiteX0" fmla="*/ 0 w 2972903"/>
                  <a:gd name="connsiteY0" fmla="*/ 0 h 432048"/>
                  <a:gd name="connsiteX1" fmla="*/ 2972903 w 2972903"/>
                  <a:gd name="connsiteY1" fmla="*/ 0 h 432048"/>
                  <a:gd name="connsiteX2" fmla="*/ 2972903 w 2972903"/>
                  <a:gd name="connsiteY2" fmla="*/ 432048 h 432048"/>
                  <a:gd name="connsiteX3" fmla="*/ 0 w 2972903"/>
                  <a:gd name="connsiteY3" fmla="*/ 432048 h 432048"/>
                  <a:gd name="connsiteX4" fmla="*/ 0 w 2972903"/>
                  <a:gd name="connsiteY4" fmla="*/ 0 h 432048"/>
                  <a:gd name="connsiteX0" fmla="*/ 0 w 2995014"/>
                  <a:gd name="connsiteY0" fmla="*/ 0 h 445045"/>
                  <a:gd name="connsiteX1" fmla="*/ 2995014 w 2995014"/>
                  <a:gd name="connsiteY1" fmla="*/ 12997 h 445045"/>
                  <a:gd name="connsiteX2" fmla="*/ 2995014 w 2995014"/>
                  <a:gd name="connsiteY2" fmla="*/ 445045 h 445045"/>
                  <a:gd name="connsiteX3" fmla="*/ 22111 w 2995014"/>
                  <a:gd name="connsiteY3" fmla="*/ 445045 h 445045"/>
                  <a:gd name="connsiteX4" fmla="*/ 0 w 2995014"/>
                  <a:gd name="connsiteY4" fmla="*/ 0 h 445045"/>
                  <a:gd name="connsiteX0" fmla="*/ 0 w 2995014"/>
                  <a:gd name="connsiteY0" fmla="*/ 0 h 452411"/>
                  <a:gd name="connsiteX1" fmla="*/ 2995014 w 2995014"/>
                  <a:gd name="connsiteY1" fmla="*/ 12997 h 452411"/>
                  <a:gd name="connsiteX2" fmla="*/ 2995014 w 2995014"/>
                  <a:gd name="connsiteY2" fmla="*/ 445045 h 452411"/>
                  <a:gd name="connsiteX3" fmla="*/ 54711 w 2995014"/>
                  <a:gd name="connsiteY3" fmla="*/ 452411 h 452411"/>
                  <a:gd name="connsiteX4" fmla="*/ 0 w 2995014"/>
                  <a:gd name="connsiteY4" fmla="*/ 0 h 452411"/>
                  <a:gd name="connsiteX0" fmla="*/ 0 w 2995014"/>
                  <a:gd name="connsiteY0" fmla="*/ 0 h 452411"/>
                  <a:gd name="connsiteX1" fmla="*/ 2995014 w 2995014"/>
                  <a:gd name="connsiteY1" fmla="*/ 12997 h 452411"/>
                  <a:gd name="connsiteX2" fmla="*/ 2995014 w 2995014"/>
                  <a:gd name="connsiteY2" fmla="*/ 445045 h 452411"/>
                  <a:gd name="connsiteX3" fmla="*/ 54711 w 2995014"/>
                  <a:gd name="connsiteY3" fmla="*/ 452411 h 452411"/>
                  <a:gd name="connsiteX4" fmla="*/ 0 w 2995014"/>
                  <a:gd name="connsiteY4" fmla="*/ 0 h 452411"/>
                  <a:gd name="connsiteX0" fmla="*/ 0 w 2995014"/>
                  <a:gd name="connsiteY0" fmla="*/ 0 h 452411"/>
                  <a:gd name="connsiteX1" fmla="*/ 2995014 w 2995014"/>
                  <a:gd name="connsiteY1" fmla="*/ 12997 h 452411"/>
                  <a:gd name="connsiteX2" fmla="*/ 2995014 w 2995014"/>
                  <a:gd name="connsiteY2" fmla="*/ 445045 h 452411"/>
                  <a:gd name="connsiteX3" fmla="*/ 54711 w 2995014"/>
                  <a:gd name="connsiteY3" fmla="*/ 452411 h 452411"/>
                  <a:gd name="connsiteX4" fmla="*/ 0 w 2995014"/>
                  <a:gd name="connsiteY4" fmla="*/ 0 h 452411"/>
                  <a:gd name="connsiteX0" fmla="*/ 0 w 2995014"/>
                  <a:gd name="connsiteY0" fmla="*/ 0 h 452411"/>
                  <a:gd name="connsiteX1" fmla="*/ 2995014 w 2995014"/>
                  <a:gd name="connsiteY1" fmla="*/ 12997 h 452411"/>
                  <a:gd name="connsiteX2" fmla="*/ 2995014 w 2995014"/>
                  <a:gd name="connsiteY2" fmla="*/ 445045 h 452411"/>
                  <a:gd name="connsiteX3" fmla="*/ 54711 w 2995014"/>
                  <a:gd name="connsiteY3" fmla="*/ 452411 h 452411"/>
                  <a:gd name="connsiteX4" fmla="*/ 0 w 2995014"/>
                  <a:gd name="connsiteY4" fmla="*/ 0 h 452411"/>
                  <a:gd name="connsiteX0" fmla="*/ 0 w 2995014"/>
                  <a:gd name="connsiteY0" fmla="*/ 0 h 452411"/>
                  <a:gd name="connsiteX1" fmla="*/ 2995014 w 2995014"/>
                  <a:gd name="connsiteY1" fmla="*/ 12997 h 452411"/>
                  <a:gd name="connsiteX2" fmla="*/ 2995014 w 2995014"/>
                  <a:gd name="connsiteY2" fmla="*/ 445045 h 452411"/>
                  <a:gd name="connsiteX3" fmla="*/ 54711 w 2995014"/>
                  <a:gd name="connsiteY3" fmla="*/ 452411 h 452411"/>
                  <a:gd name="connsiteX4" fmla="*/ 0 w 2995014"/>
                  <a:gd name="connsiteY4" fmla="*/ 0 h 452411"/>
                  <a:gd name="connsiteX0" fmla="*/ 0 w 3000135"/>
                  <a:gd name="connsiteY0" fmla="*/ 0 h 452411"/>
                  <a:gd name="connsiteX1" fmla="*/ 3000135 w 3000135"/>
                  <a:gd name="connsiteY1" fmla="*/ 42680 h 452411"/>
                  <a:gd name="connsiteX2" fmla="*/ 2995014 w 3000135"/>
                  <a:gd name="connsiteY2" fmla="*/ 445045 h 452411"/>
                  <a:gd name="connsiteX3" fmla="*/ 54711 w 3000135"/>
                  <a:gd name="connsiteY3" fmla="*/ 452411 h 452411"/>
                  <a:gd name="connsiteX4" fmla="*/ 0 w 3000135"/>
                  <a:gd name="connsiteY4" fmla="*/ 0 h 452411"/>
                  <a:gd name="connsiteX0" fmla="*/ 0 w 3000135"/>
                  <a:gd name="connsiteY0" fmla="*/ 0 h 452411"/>
                  <a:gd name="connsiteX1" fmla="*/ 3000135 w 3000135"/>
                  <a:gd name="connsiteY1" fmla="*/ 42680 h 452411"/>
                  <a:gd name="connsiteX2" fmla="*/ 2995014 w 3000135"/>
                  <a:gd name="connsiteY2" fmla="*/ 445045 h 452411"/>
                  <a:gd name="connsiteX3" fmla="*/ 54711 w 3000135"/>
                  <a:gd name="connsiteY3" fmla="*/ 452411 h 452411"/>
                  <a:gd name="connsiteX4" fmla="*/ 0 w 3000135"/>
                  <a:gd name="connsiteY4" fmla="*/ 0 h 452411"/>
                  <a:gd name="connsiteX0" fmla="*/ 0 w 3000135"/>
                  <a:gd name="connsiteY0" fmla="*/ 0 h 452411"/>
                  <a:gd name="connsiteX1" fmla="*/ 3000135 w 3000135"/>
                  <a:gd name="connsiteY1" fmla="*/ 42680 h 452411"/>
                  <a:gd name="connsiteX2" fmla="*/ 2995014 w 3000135"/>
                  <a:gd name="connsiteY2" fmla="*/ 445045 h 452411"/>
                  <a:gd name="connsiteX3" fmla="*/ 54711 w 3000135"/>
                  <a:gd name="connsiteY3" fmla="*/ 452411 h 452411"/>
                  <a:gd name="connsiteX4" fmla="*/ 0 w 3000135"/>
                  <a:gd name="connsiteY4" fmla="*/ 0 h 452411"/>
                  <a:gd name="connsiteX0" fmla="*/ 0 w 3000135"/>
                  <a:gd name="connsiteY0" fmla="*/ 0 h 452411"/>
                  <a:gd name="connsiteX1" fmla="*/ 3000135 w 3000135"/>
                  <a:gd name="connsiteY1" fmla="*/ 42680 h 452411"/>
                  <a:gd name="connsiteX2" fmla="*/ 2995014 w 3000135"/>
                  <a:gd name="connsiteY2" fmla="*/ 445045 h 452411"/>
                  <a:gd name="connsiteX3" fmla="*/ 54711 w 3000135"/>
                  <a:gd name="connsiteY3" fmla="*/ 452411 h 452411"/>
                  <a:gd name="connsiteX4" fmla="*/ 0 w 3000135"/>
                  <a:gd name="connsiteY4" fmla="*/ 0 h 452411"/>
                  <a:gd name="connsiteX0" fmla="*/ 0 w 3000135"/>
                  <a:gd name="connsiteY0" fmla="*/ 0 h 452411"/>
                  <a:gd name="connsiteX1" fmla="*/ 3000135 w 3000135"/>
                  <a:gd name="connsiteY1" fmla="*/ 42680 h 452411"/>
                  <a:gd name="connsiteX2" fmla="*/ 2995014 w 3000135"/>
                  <a:gd name="connsiteY2" fmla="*/ 445045 h 452411"/>
                  <a:gd name="connsiteX3" fmla="*/ 54711 w 3000135"/>
                  <a:gd name="connsiteY3" fmla="*/ 452411 h 452411"/>
                  <a:gd name="connsiteX4" fmla="*/ 0 w 3000135"/>
                  <a:gd name="connsiteY4" fmla="*/ 0 h 452411"/>
                  <a:gd name="connsiteX0" fmla="*/ 0 w 3004844"/>
                  <a:gd name="connsiteY0" fmla="*/ 0 h 453127"/>
                  <a:gd name="connsiteX1" fmla="*/ 3004844 w 3004844"/>
                  <a:gd name="connsiteY1" fmla="*/ 43396 h 453127"/>
                  <a:gd name="connsiteX2" fmla="*/ 2999723 w 3004844"/>
                  <a:gd name="connsiteY2" fmla="*/ 445761 h 453127"/>
                  <a:gd name="connsiteX3" fmla="*/ 59420 w 3004844"/>
                  <a:gd name="connsiteY3" fmla="*/ 453127 h 453127"/>
                  <a:gd name="connsiteX4" fmla="*/ 0 w 3004844"/>
                  <a:gd name="connsiteY4" fmla="*/ 0 h 45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4844" h="453127">
                    <a:moveTo>
                      <a:pt x="0" y="0"/>
                    </a:moveTo>
                    <a:cubicBezTo>
                      <a:pt x="1010590" y="39916"/>
                      <a:pt x="1225988" y="50439"/>
                      <a:pt x="3004844" y="43396"/>
                    </a:cubicBezTo>
                    <a:lnTo>
                      <a:pt x="2999723" y="445761"/>
                    </a:lnTo>
                    <a:lnTo>
                      <a:pt x="59420" y="453127"/>
                    </a:lnTo>
                    <a:cubicBezTo>
                      <a:pt x="41183" y="302323"/>
                      <a:pt x="64021" y="451618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pic>
        <p:nvPicPr>
          <p:cNvPr id="80" name="Picture 10" descr="Résultat de recherche d'images pour &quot;javascript logo png&quot;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20724009">
            <a:off x="6983031" y="2410087"/>
            <a:ext cx="1626951" cy="1626951"/>
          </a:xfrm>
          <a:prstGeom prst="rect">
            <a:avLst/>
          </a:prstGeom>
          <a:noFill/>
        </p:spPr>
      </p:pic>
      <p:grpSp>
        <p:nvGrpSpPr>
          <p:cNvPr id="81" name="Groupe 80"/>
          <p:cNvGrpSpPr/>
          <p:nvPr/>
        </p:nvGrpSpPr>
        <p:grpSpPr>
          <a:xfrm>
            <a:off x="-2" y="4464494"/>
            <a:ext cx="1763689" cy="1556794"/>
            <a:chOff x="718272" y="2262448"/>
            <a:chExt cx="3454791" cy="2876166"/>
          </a:xfrm>
        </p:grpSpPr>
        <p:sp>
          <p:nvSpPr>
            <p:cNvPr id="82" name="Rectangle 5"/>
            <p:cNvSpPr/>
            <p:nvPr/>
          </p:nvSpPr>
          <p:spPr>
            <a:xfrm rot="21074577">
              <a:off x="999776" y="2356259"/>
              <a:ext cx="3011760" cy="2770350"/>
            </a:xfrm>
            <a:custGeom>
              <a:avLst/>
              <a:gdLst>
                <a:gd name="connsiteX0" fmla="*/ 0 w 2958182"/>
                <a:gd name="connsiteY0" fmla="*/ 0 h 2855644"/>
                <a:gd name="connsiteX1" fmla="*/ 2958182 w 2958182"/>
                <a:gd name="connsiteY1" fmla="*/ 0 h 2855644"/>
                <a:gd name="connsiteX2" fmla="*/ 2958182 w 2958182"/>
                <a:gd name="connsiteY2" fmla="*/ 2855644 h 2855644"/>
                <a:gd name="connsiteX3" fmla="*/ 0 w 2958182"/>
                <a:gd name="connsiteY3" fmla="*/ 2855644 h 2855644"/>
                <a:gd name="connsiteX4" fmla="*/ 0 w 2958182"/>
                <a:gd name="connsiteY4" fmla="*/ 0 h 2855644"/>
                <a:gd name="connsiteX0" fmla="*/ 0 w 2958182"/>
                <a:gd name="connsiteY0" fmla="*/ 0 h 2855644"/>
                <a:gd name="connsiteX1" fmla="*/ 2958182 w 2958182"/>
                <a:gd name="connsiteY1" fmla="*/ 0 h 2855644"/>
                <a:gd name="connsiteX2" fmla="*/ 2958182 w 2958182"/>
                <a:gd name="connsiteY2" fmla="*/ 2855644 h 2855644"/>
                <a:gd name="connsiteX3" fmla="*/ 99227 w 2958182"/>
                <a:gd name="connsiteY3" fmla="*/ 2774555 h 2855644"/>
                <a:gd name="connsiteX4" fmla="*/ 0 w 2958182"/>
                <a:gd name="connsiteY4" fmla="*/ 0 h 2855644"/>
                <a:gd name="connsiteX0" fmla="*/ 0 w 3007415"/>
                <a:gd name="connsiteY0" fmla="*/ 0 h 2911415"/>
                <a:gd name="connsiteX1" fmla="*/ 3007415 w 3007415"/>
                <a:gd name="connsiteY1" fmla="*/ 55771 h 2911415"/>
                <a:gd name="connsiteX2" fmla="*/ 3007415 w 3007415"/>
                <a:gd name="connsiteY2" fmla="*/ 2911415 h 2911415"/>
                <a:gd name="connsiteX3" fmla="*/ 148460 w 3007415"/>
                <a:gd name="connsiteY3" fmla="*/ 2830326 h 2911415"/>
                <a:gd name="connsiteX4" fmla="*/ 0 w 3007415"/>
                <a:gd name="connsiteY4" fmla="*/ 0 h 2911415"/>
                <a:gd name="connsiteX0" fmla="*/ 0 w 3007415"/>
                <a:gd name="connsiteY0" fmla="*/ 0 h 2911415"/>
                <a:gd name="connsiteX1" fmla="*/ 3007415 w 3007415"/>
                <a:gd name="connsiteY1" fmla="*/ 55771 h 2911415"/>
                <a:gd name="connsiteX2" fmla="*/ 3007415 w 3007415"/>
                <a:gd name="connsiteY2" fmla="*/ 2911415 h 2911415"/>
                <a:gd name="connsiteX3" fmla="*/ 148460 w 3007415"/>
                <a:gd name="connsiteY3" fmla="*/ 2830326 h 2911415"/>
                <a:gd name="connsiteX4" fmla="*/ 0 w 3007415"/>
                <a:gd name="connsiteY4" fmla="*/ 0 h 2911415"/>
                <a:gd name="connsiteX0" fmla="*/ 0 w 3007415"/>
                <a:gd name="connsiteY0" fmla="*/ 0 h 2911415"/>
                <a:gd name="connsiteX1" fmla="*/ 3007415 w 3007415"/>
                <a:gd name="connsiteY1" fmla="*/ 55771 h 2911415"/>
                <a:gd name="connsiteX2" fmla="*/ 3007415 w 3007415"/>
                <a:gd name="connsiteY2" fmla="*/ 2911415 h 2911415"/>
                <a:gd name="connsiteX3" fmla="*/ 148460 w 3007415"/>
                <a:gd name="connsiteY3" fmla="*/ 2830326 h 2911415"/>
                <a:gd name="connsiteX4" fmla="*/ 0 w 3007415"/>
                <a:gd name="connsiteY4" fmla="*/ 0 h 2911415"/>
                <a:gd name="connsiteX0" fmla="*/ 0 w 3007415"/>
                <a:gd name="connsiteY0" fmla="*/ 0 h 2911415"/>
                <a:gd name="connsiteX1" fmla="*/ 3007415 w 3007415"/>
                <a:gd name="connsiteY1" fmla="*/ 55771 h 2911415"/>
                <a:gd name="connsiteX2" fmla="*/ 3007415 w 3007415"/>
                <a:gd name="connsiteY2" fmla="*/ 2911415 h 2911415"/>
                <a:gd name="connsiteX3" fmla="*/ 152810 w 3007415"/>
                <a:gd name="connsiteY3" fmla="*/ 2802085 h 2911415"/>
                <a:gd name="connsiteX4" fmla="*/ 0 w 3007415"/>
                <a:gd name="connsiteY4" fmla="*/ 0 h 2911415"/>
                <a:gd name="connsiteX0" fmla="*/ 0 w 3007415"/>
                <a:gd name="connsiteY0" fmla="*/ 0 h 2911415"/>
                <a:gd name="connsiteX1" fmla="*/ 3007415 w 3007415"/>
                <a:gd name="connsiteY1" fmla="*/ 55771 h 2911415"/>
                <a:gd name="connsiteX2" fmla="*/ 3007415 w 3007415"/>
                <a:gd name="connsiteY2" fmla="*/ 2911415 h 2911415"/>
                <a:gd name="connsiteX3" fmla="*/ 152810 w 3007415"/>
                <a:gd name="connsiteY3" fmla="*/ 2802085 h 2911415"/>
                <a:gd name="connsiteX4" fmla="*/ 0 w 3007415"/>
                <a:gd name="connsiteY4" fmla="*/ 0 h 2911415"/>
                <a:gd name="connsiteX0" fmla="*/ 0 w 3007415"/>
                <a:gd name="connsiteY0" fmla="*/ 0 h 2802085"/>
                <a:gd name="connsiteX1" fmla="*/ 3007415 w 3007415"/>
                <a:gd name="connsiteY1" fmla="*/ 55771 h 2802085"/>
                <a:gd name="connsiteX2" fmla="*/ 2795981 w 3007415"/>
                <a:gd name="connsiteY2" fmla="*/ 2782473 h 2802085"/>
                <a:gd name="connsiteX3" fmla="*/ 152810 w 3007415"/>
                <a:gd name="connsiteY3" fmla="*/ 2802085 h 2802085"/>
                <a:gd name="connsiteX4" fmla="*/ 0 w 3007415"/>
                <a:gd name="connsiteY4" fmla="*/ 0 h 2802085"/>
                <a:gd name="connsiteX0" fmla="*/ 0 w 3007415"/>
                <a:gd name="connsiteY0" fmla="*/ 0 h 2910528"/>
                <a:gd name="connsiteX1" fmla="*/ 3007415 w 3007415"/>
                <a:gd name="connsiteY1" fmla="*/ 55771 h 2910528"/>
                <a:gd name="connsiteX2" fmla="*/ 2795981 w 3007415"/>
                <a:gd name="connsiteY2" fmla="*/ 2782473 h 2910528"/>
                <a:gd name="connsiteX3" fmla="*/ 152810 w 3007415"/>
                <a:gd name="connsiteY3" fmla="*/ 2802085 h 2910528"/>
                <a:gd name="connsiteX4" fmla="*/ 0 w 3007415"/>
                <a:gd name="connsiteY4" fmla="*/ 0 h 2910528"/>
                <a:gd name="connsiteX0" fmla="*/ 0 w 3016462"/>
                <a:gd name="connsiteY0" fmla="*/ 0 h 2910528"/>
                <a:gd name="connsiteX1" fmla="*/ 3007415 w 3016462"/>
                <a:gd name="connsiteY1" fmla="*/ 55771 h 2910528"/>
                <a:gd name="connsiteX2" fmla="*/ 2795981 w 3016462"/>
                <a:gd name="connsiteY2" fmla="*/ 2782473 h 2910528"/>
                <a:gd name="connsiteX3" fmla="*/ 152810 w 3016462"/>
                <a:gd name="connsiteY3" fmla="*/ 2802085 h 2910528"/>
                <a:gd name="connsiteX4" fmla="*/ 0 w 3016462"/>
                <a:gd name="connsiteY4" fmla="*/ 0 h 2910528"/>
                <a:gd name="connsiteX0" fmla="*/ 0 w 3064249"/>
                <a:gd name="connsiteY0" fmla="*/ 0 h 2898641"/>
                <a:gd name="connsiteX1" fmla="*/ 3007415 w 3064249"/>
                <a:gd name="connsiteY1" fmla="*/ 55771 h 2898641"/>
                <a:gd name="connsiteX2" fmla="*/ 2875643 w 3064249"/>
                <a:gd name="connsiteY2" fmla="*/ 2765832 h 2898641"/>
                <a:gd name="connsiteX3" fmla="*/ 152810 w 3064249"/>
                <a:gd name="connsiteY3" fmla="*/ 2802085 h 2898641"/>
                <a:gd name="connsiteX4" fmla="*/ 0 w 3064249"/>
                <a:gd name="connsiteY4" fmla="*/ 0 h 2898641"/>
                <a:gd name="connsiteX0" fmla="*/ 0 w 3070540"/>
                <a:gd name="connsiteY0" fmla="*/ 0 h 2898641"/>
                <a:gd name="connsiteX1" fmla="*/ 3007415 w 3070540"/>
                <a:gd name="connsiteY1" fmla="*/ 55771 h 2898641"/>
                <a:gd name="connsiteX2" fmla="*/ 2875643 w 3070540"/>
                <a:gd name="connsiteY2" fmla="*/ 2765832 h 2898641"/>
                <a:gd name="connsiteX3" fmla="*/ 152810 w 3070540"/>
                <a:gd name="connsiteY3" fmla="*/ 2802085 h 2898641"/>
                <a:gd name="connsiteX4" fmla="*/ 0 w 3070540"/>
                <a:gd name="connsiteY4" fmla="*/ 0 h 2898641"/>
                <a:gd name="connsiteX0" fmla="*/ 0 w 3050496"/>
                <a:gd name="connsiteY0" fmla="*/ 0 h 2831008"/>
                <a:gd name="connsiteX1" fmla="*/ 3007415 w 3050496"/>
                <a:gd name="connsiteY1" fmla="*/ 55771 h 2831008"/>
                <a:gd name="connsiteX2" fmla="*/ 2844527 w 3050496"/>
                <a:gd name="connsiteY2" fmla="*/ 2655027 h 2831008"/>
                <a:gd name="connsiteX3" fmla="*/ 152810 w 3050496"/>
                <a:gd name="connsiteY3" fmla="*/ 2802085 h 2831008"/>
                <a:gd name="connsiteX4" fmla="*/ 0 w 3050496"/>
                <a:gd name="connsiteY4" fmla="*/ 0 h 2831008"/>
                <a:gd name="connsiteX0" fmla="*/ 0 w 3083026"/>
                <a:gd name="connsiteY0" fmla="*/ 0 h 2802085"/>
                <a:gd name="connsiteX1" fmla="*/ 3007415 w 3083026"/>
                <a:gd name="connsiteY1" fmla="*/ 55771 h 2802085"/>
                <a:gd name="connsiteX2" fmla="*/ 2894153 w 3083026"/>
                <a:gd name="connsiteY2" fmla="*/ 2551842 h 2802085"/>
                <a:gd name="connsiteX3" fmla="*/ 152810 w 3083026"/>
                <a:gd name="connsiteY3" fmla="*/ 2802085 h 2802085"/>
                <a:gd name="connsiteX4" fmla="*/ 0 w 3083026"/>
                <a:gd name="connsiteY4" fmla="*/ 0 h 2802085"/>
                <a:gd name="connsiteX0" fmla="*/ 0 w 3077100"/>
                <a:gd name="connsiteY0" fmla="*/ 0 h 2839147"/>
                <a:gd name="connsiteX1" fmla="*/ 3007415 w 3077100"/>
                <a:gd name="connsiteY1" fmla="*/ 55771 h 2839147"/>
                <a:gd name="connsiteX2" fmla="*/ 2885440 w 3077100"/>
                <a:gd name="connsiteY2" fmla="*/ 2670966 h 2839147"/>
                <a:gd name="connsiteX3" fmla="*/ 152810 w 3077100"/>
                <a:gd name="connsiteY3" fmla="*/ 2802085 h 2839147"/>
                <a:gd name="connsiteX4" fmla="*/ 0 w 3077100"/>
                <a:gd name="connsiteY4" fmla="*/ 0 h 2839147"/>
                <a:gd name="connsiteX0" fmla="*/ 0 w 3084012"/>
                <a:gd name="connsiteY0" fmla="*/ 0 h 2810619"/>
                <a:gd name="connsiteX1" fmla="*/ 3007415 w 3084012"/>
                <a:gd name="connsiteY1" fmla="*/ 55771 h 2810619"/>
                <a:gd name="connsiteX2" fmla="*/ 2895591 w 3084012"/>
                <a:gd name="connsiteY2" fmla="*/ 2605068 h 2810619"/>
                <a:gd name="connsiteX3" fmla="*/ 152810 w 3084012"/>
                <a:gd name="connsiteY3" fmla="*/ 2802085 h 2810619"/>
                <a:gd name="connsiteX4" fmla="*/ 0 w 3084012"/>
                <a:gd name="connsiteY4" fmla="*/ 0 h 2810619"/>
                <a:gd name="connsiteX0" fmla="*/ 0 w 3108841"/>
                <a:gd name="connsiteY0" fmla="*/ 0 h 2802085"/>
                <a:gd name="connsiteX1" fmla="*/ 3007415 w 3108841"/>
                <a:gd name="connsiteY1" fmla="*/ 55771 h 2802085"/>
                <a:gd name="connsiteX2" fmla="*/ 2930854 w 3108841"/>
                <a:gd name="connsiteY2" fmla="*/ 2501276 h 2802085"/>
                <a:gd name="connsiteX3" fmla="*/ 152810 w 3108841"/>
                <a:gd name="connsiteY3" fmla="*/ 2802085 h 2802085"/>
                <a:gd name="connsiteX4" fmla="*/ 0 w 3108841"/>
                <a:gd name="connsiteY4" fmla="*/ 0 h 2802085"/>
                <a:gd name="connsiteX0" fmla="*/ 0 w 3073089"/>
                <a:gd name="connsiteY0" fmla="*/ 0 h 2802085"/>
                <a:gd name="connsiteX1" fmla="*/ 3007415 w 3073089"/>
                <a:gd name="connsiteY1" fmla="*/ 55771 h 2802085"/>
                <a:gd name="connsiteX2" fmla="*/ 2879470 w 3073089"/>
                <a:gd name="connsiteY2" fmla="*/ 2334344 h 2802085"/>
                <a:gd name="connsiteX3" fmla="*/ 152810 w 3073089"/>
                <a:gd name="connsiteY3" fmla="*/ 2802085 h 2802085"/>
                <a:gd name="connsiteX4" fmla="*/ 0 w 3073089"/>
                <a:gd name="connsiteY4" fmla="*/ 0 h 2802085"/>
                <a:gd name="connsiteX0" fmla="*/ 0 w 3142862"/>
                <a:gd name="connsiteY0" fmla="*/ 0 h 2802085"/>
                <a:gd name="connsiteX1" fmla="*/ 3007415 w 3142862"/>
                <a:gd name="connsiteY1" fmla="*/ 55771 h 2802085"/>
                <a:gd name="connsiteX2" fmla="*/ 2879470 w 3142862"/>
                <a:gd name="connsiteY2" fmla="*/ 2334344 h 2802085"/>
                <a:gd name="connsiteX3" fmla="*/ 152810 w 3142862"/>
                <a:gd name="connsiteY3" fmla="*/ 2802085 h 2802085"/>
                <a:gd name="connsiteX4" fmla="*/ 0 w 3142862"/>
                <a:gd name="connsiteY4" fmla="*/ 0 h 2802085"/>
                <a:gd name="connsiteX0" fmla="*/ 0 w 3142862"/>
                <a:gd name="connsiteY0" fmla="*/ 0 h 2860388"/>
                <a:gd name="connsiteX1" fmla="*/ 3007415 w 3142862"/>
                <a:gd name="connsiteY1" fmla="*/ 55771 h 2860388"/>
                <a:gd name="connsiteX2" fmla="*/ 2879470 w 3142862"/>
                <a:gd name="connsiteY2" fmla="*/ 2334344 h 2860388"/>
                <a:gd name="connsiteX3" fmla="*/ 187196 w 3142862"/>
                <a:gd name="connsiteY3" fmla="*/ 2860388 h 2860388"/>
                <a:gd name="connsiteX4" fmla="*/ 0 w 3142862"/>
                <a:gd name="connsiteY4" fmla="*/ 0 h 2860388"/>
                <a:gd name="connsiteX0" fmla="*/ 0 w 3142862"/>
                <a:gd name="connsiteY0" fmla="*/ 0 h 2876373"/>
                <a:gd name="connsiteX1" fmla="*/ 3007415 w 3142862"/>
                <a:gd name="connsiteY1" fmla="*/ 55771 h 2876373"/>
                <a:gd name="connsiteX2" fmla="*/ 2879470 w 3142862"/>
                <a:gd name="connsiteY2" fmla="*/ 2334344 h 2876373"/>
                <a:gd name="connsiteX3" fmla="*/ 187196 w 3142862"/>
                <a:gd name="connsiteY3" fmla="*/ 2860388 h 2876373"/>
                <a:gd name="connsiteX4" fmla="*/ 0 w 3142862"/>
                <a:gd name="connsiteY4" fmla="*/ 0 h 2876373"/>
                <a:gd name="connsiteX0" fmla="*/ 0 w 3142862"/>
                <a:gd name="connsiteY0" fmla="*/ 0 h 2869960"/>
                <a:gd name="connsiteX1" fmla="*/ 3007415 w 3142862"/>
                <a:gd name="connsiteY1" fmla="*/ 55771 h 2869960"/>
                <a:gd name="connsiteX2" fmla="*/ 2879470 w 3142862"/>
                <a:gd name="connsiteY2" fmla="*/ 2334344 h 2869960"/>
                <a:gd name="connsiteX3" fmla="*/ 187196 w 3142862"/>
                <a:gd name="connsiteY3" fmla="*/ 2860388 h 2869960"/>
                <a:gd name="connsiteX4" fmla="*/ 0 w 3142862"/>
                <a:gd name="connsiteY4" fmla="*/ 0 h 2869960"/>
                <a:gd name="connsiteX0" fmla="*/ 0 w 3142862"/>
                <a:gd name="connsiteY0" fmla="*/ 0 h 2875403"/>
                <a:gd name="connsiteX1" fmla="*/ 3007415 w 3142862"/>
                <a:gd name="connsiteY1" fmla="*/ 55771 h 2875403"/>
                <a:gd name="connsiteX2" fmla="*/ 2879470 w 3142862"/>
                <a:gd name="connsiteY2" fmla="*/ 2334344 h 2875403"/>
                <a:gd name="connsiteX3" fmla="*/ 187196 w 3142862"/>
                <a:gd name="connsiteY3" fmla="*/ 2860388 h 2875403"/>
                <a:gd name="connsiteX4" fmla="*/ 0 w 3142862"/>
                <a:gd name="connsiteY4" fmla="*/ 0 h 2875403"/>
                <a:gd name="connsiteX0" fmla="*/ 0 w 3155056"/>
                <a:gd name="connsiteY0" fmla="*/ 0 h 2875403"/>
                <a:gd name="connsiteX1" fmla="*/ 3007415 w 3155056"/>
                <a:gd name="connsiteY1" fmla="*/ 55771 h 2875403"/>
                <a:gd name="connsiteX2" fmla="*/ 2879470 w 3155056"/>
                <a:gd name="connsiteY2" fmla="*/ 2334344 h 2875403"/>
                <a:gd name="connsiteX3" fmla="*/ 187196 w 3155056"/>
                <a:gd name="connsiteY3" fmla="*/ 2860388 h 2875403"/>
                <a:gd name="connsiteX4" fmla="*/ 0 w 3155056"/>
                <a:gd name="connsiteY4" fmla="*/ 0 h 2875403"/>
                <a:gd name="connsiteX0" fmla="*/ 0 w 3111070"/>
                <a:gd name="connsiteY0" fmla="*/ 0 h 2875403"/>
                <a:gd name="connsiteX1" fmla="*/ 3007415 w 3111070"/>
                <a:gd name="connsiteY1" fmla="*/ 55771 h 2875403"/>
                <a:gd name="connsiteX2" fmla="*/ 2879470 w 3111070"/>
                <a:gd name="connsiteY2" fmla="*/ 2334344 h 2875403"/>
                <a:gd name="connsiteX3" fmla="*/ 187196 w 3111070"/>
                <a:gd name="connsiteY3" fmla="*/ 2860388 h 2875403"/>
                <a:gd name="connsiteX4" fmla="*/ 0 w 3111070"/>
                <a:gd name="connsiteY4" fmla="*/ 0 h 2875403"/>
                <a:gd name="connsiteX0" fmla="*/ 0 w 3116300"/>
                <a:gd name="connsiteY0" fmla="*/ 0 h 2875403"/>
                <a:gd name="connsiteX1" fmla="*/ 3007415 w 3116300"/>
                <a:gd name="connsiteY1" fmla="*/ 55771 h 2875403"/>
                <a:gd name="connsiteX2" fmla="*/ 2879470 w 3116300"/>
                <a:gd name="connsiteY2" fmla="*/ 2334344 h 2875403"/>
                <a:gd name="connsiteX3" fmla="*/ 187196 w 3116300"/>
                <a:gd name="connsiteY3" fmla="*/ 2860388 h 2875403"/>
                <a:gd name="connsiteX4" fmla="*/ 0 w 3116300"/>
                <a:gd name="connsiteY4" fmla="*/ 0 h 2875403"/>
                <a:gd name="connsiteX0" fmla="*/ 0 w 3083363"/>
                <a:gd name="connsiteY0" fmla="*/ 0 h 2875403"/>
                <a:gd name="connsiteX1" fmla="*/ 2885378 w 3083363"/>
                <a:gd name="connsiteY1" fmla="*/ 56216 h 2875403"/>
                <a:gd name="connsiteX2" fmla="*/ 2879470 w 3083363"/>
                <a:gd name="connsiteY2" fmla="*/ 2334344 h 2875403"/>
                <a:gd name="connsiteX3" fmla="*/ 187196 w 3083363"/>
                <a:gd name="connsiteY3" fmla="*/ 2860388 h 2875403"/>
                <a:gd name="connsiteX4" fmla="*/ 0 w 3083363"/>
                <a:gd name="connsiteY4" fmla="*/ 0 h 2875403"/>
                <a:gd name="connsiteX0" fmla="*/ 0 w 3096263"/>
                <a:gd name="connsiteY0" fmla="*/ 0 h 2875403"/>
                <a:gd name="connsiteX1" fmla="*/ 2937628 w 3096263"/>
                <a:gd name="connsiteY1" fmla="*/ 51384 h 2875403"/>
                <a:gd name="connsiteX2" fmla="*/ 2879470 w 3096263"/>
                <a:gd name="connsiteY2" fmla="*/ 2334344 h 2875403"/>
                <a:gd name="connsiteX3" fmla="*/ 187196 w 3096263"/>
                <a:gd name="connsiteY3" fmla="*/ 2860388 h 2875403"/>
                <a:gd name="connsiteX4" fmla="*/ 0 w 3096263"/>
                <a:gd name="connsiteY4" fmla="*/ 0 h 2875403"/>
                <a:gd name="connsiteX0" fmla="*/ 0 w 3094279"/>
                <a:gd name="connsiteY0" fmla="*/ 0 h 2875403"/>
                <a:gd name="connsiteX1" fmla="*/ 2930002 w 3094279"/>
                <a:gd name="connsiteY1" fmla="*/ 101565 h 2875403"/>
                <a:gd name="connsiteX2" fmla="*/ 2879470 w 3094279"/>
                <a:gd name="connsiteY2" fmla="*/ 2334344 h 2875403"/>
                <a:gd name="connsiteX3" fmla="*/ 187196 w 3094279"/>
                <a:gd name="connsiteY3" fmla="*/ 2860388 h 2875403"/>
                <a:gd name="connsiteX4" fmla="*/ 0 w 3094279"/>
                <a:gd name="connsiteY4" fmla="*/ 0 h 2875403"/>
                <a:gd name="connsiteX0" fmla="*/ 0 w 3102449"/>
                <a:gd name="connsiteY0" fmla="*/ 0 h 2875403"/>
                <a:gd name="connsiteX1" fmla="*/ 2960524 w 3102449"/>
                <a:gd name="connsiteY1" fmla="*/ 112644 h 2875403"/>
                <a:gd name="connsiteX2" fmla="*/ 2879470 w 3102449"/>
                <a:gd name="connsiteY2" fmla="*/ 2334344 h 2875403"/>
                <a:gd name="connsiteX3" fmla="*/ 187196 w 3102449"/>
                <a:gd name="connsiteY3" fmla="*/ 2860388 h 2875403"/>
                <a:gd name="connsiteX4" fmla="*/ 0 w 3102449"/>
                <a:gd name="connsiteY4" fmla="*/ 0 h 2875403"/>
                <a:gd name="connsiteX0" fmla="*/ 0 w 3104921"/>
                <a:gd name="connsiteY0" fmla="*/ 0 h 2875403"/>
                <a:gd name="connsiteX1" fmla="*/ 2969318 w 3104921"/>
                <a:gd name="connsiteY1" fmla="*/ 139644 h 2875403"/>
                <a:gd name="connsiteX2" fmla="*/ 2879470 w 3104921"/>
                <a:gd name="connsiteY2" fmla="*/ 2334344 h 2875403"/>
                <a:gd name="connsiteX3" fmla="*/ 187196 w 3104921"/>
                <a:gd name="connsiteY3" fmla="*/ 2860388 h 2875403"/>
                <a:gd name="connsiteX4" fmla="*/ 0 w 3104921"/>
                <a:gd name="connsiteY4" fmla="*/ 0 h 2875403"/>
                <a:gd name="connsiteX0" fmla="*/ 0 w 3097647"/>
                <a:gd name="connsiteY0" fmla="*/ 0 h 2875403"/>
                <a:gd name="connsiteX1" fmla="*/ 2942864 w 3097647"/>
                <a:gd name="connsiteY1" fmla="*/ 186902 h 2875403"/>
                <a:gd name="connsiteX2" fmla="*/ 2879470 w 3097647"/>
                <a:gd name="connsiteY2" fmla="*/ 2334344 h 2875403"/>
                <a:gd name="connsiteX3" fmla="*/ 187196 w 3097647"/>
                <a:gd name="connsiteY3" fmla="*/ 2860388 h 2875403"/>
                <a:gd name="connsiteX4" fmla="*/ 0 w 3097647"/>
                <a:gd name="connsiteY4" fmla="*/ 0 h 2875403"/>
                <a:gd name="connsiteX0" fmla="*/ 0 w 3053237"/>
                <a:gd name="connsiteY0" fmla="*/ 0 h 2830026"/>
                <a:gd name="connsiteX1" fmla="*/ 2898454 w 3053237"/>
                <a:gd name="connsiteY1" fmla="*/ 141525 h 2830026"/>
                <a:gd name="connsiteX2" fmla="*/ 2835060 w 3053237"/>
                <a:gd name="connsiteY2" fmla="*/ 2288967 h 2830026"/>
                <a:gd name="connsiteX3" fmla="*/ 142786 w 3053237"/>
                <a:gd name="connsiteY3" fmla="*/ 2815011 h 2830026"/>
                <a:gd name="connsiteX4" fmla="*/ 0 w 3053237"/>
                <a:gd name="connsiteY4" fmla="*/ 0 h 2830026"/>
                <a:gd name="connsiteX0" fmla="*/ 0 w 3002552"/>
                <a:gd name="connsiteY0" fmla="*/ 0 h 2783683"/>
                <a:gd name="connsiteX1" fmla="*/ 2847769 w 3002552"/>
                <a:gd name="connsiteY1" fmla="*/ 95182 h 2783683"/>
                <a:gd name="connsiteX2" fmla="*/ 2784375 w 3002552"/>
                <a:gd name="connsiteY2" fmla="*/ 2242624 h 2783683"/>
                <a:gd name="connsiteX3" fmla="*/ 92101 w 3002552"/>
                <a:gd name="connsiteY3" fmla="*/ 2768668 h 2783683"/>
                <a:gd name="connsiteX4" fmla="*/ 0 w 3002552"/>
                <a:gd name="connsiteY4" fmla="*/ 0 h 2783683"/>
                <a:gd name="connsiteX0" fmla="*/ 0 w 3002552"/>
                <a:gd name="connsiteY0" fmla="*/ 0 h 2780993"/>
                <a:gd name="connsiteX1" fmla="*/ 2847769 w 3002552"/>
                <a:gd name="connsiteY1" fmla="*/ 95182 h 2780993"/>
                <a:gd name="connsiteX2" fmla="*/ 2784375 w 3002552"/>
                <a:gd name="connsiteY2" fmla="*/ 2242624 h 2780993"/>
                <a:gd name="connsiteX3" fmla="*/ 92101 w 3002552"/>
                <a:gd name="connsiteY3" fmla="*/ 2768668 h 2780993"/>
                <a:gd name="connsiteX4" fmla="*/ 0 w 3002552"/>
                <a:gd name="connsiteY4" fmla="*/ 0 h 2780993"/>
                <a:gd name="connsiteX0" fmla="*/ 0 w 3008312"/>
                <a:gd name="connsiteY0" fmla="*/ 0 h 2781844"/>
                <a:gd name="connsiteX1" fmla="*/ 2847769 w 3008312"/>
                <a:gd name="connsiteY1" fmla="*/ 95182 h 2781844"/>
                <a:gd name="connsiteX2" fmla="*/ 2792196 w 3008312"/>
                <a:gd name="connsiteY2" fmla="*/ 2275334 h 2781844"/>
                <a:gd name="connsiteX3" fmla="*/ 92101 w 3008312"/>
                <a:gd name="connsiteY3" fmla="*/ 2768668 h 2781844"/>
                <a:gd name="connsiteX4" fmla="*/ 0 w 3008312"/>
                <a:gd name="connsiteY4" fmla="*/ 0 h 2781844"/>
                <a:gd name="connsiteX0" fmla="*/ 0 w 2989495"/>
                <a:gd name="connsiteY0" fmla="*/ 0 h 2781844"/>
                <a:gd name="connsiteX1" fmla="*/ 2847769 w 2989495"/>
                <a:gd name="connsiteY1" fmla="*/ 95182 h 2781844"/>
                <a:gd name="connsiteX2" fmla="*/ 2792196 w 2989495"/>
                <a:gd name="connsiteY2" fmla="*/ 2275334 h 2781844"/>
                <a:gd name="connsiteX3" fmla="*/ 92101 w 2989495"/>
                <a:gd name="connsiteY3" fmla="*/ 2768668 h 2781844"/>
                <a:gd name="connsiteX4" fmla="*/ 0 w 2989495"/>
                <a:gd name="connsiteY4" fmla="*/ 0 h 2781844"/>
                <a:gd name="connsiteX0" fmla="*/ 0 w 3011870"/>
                <a:gd name="connsiteY0" fmla="*/ 0 h 2781844"/>
                <a:gd name="connsiteX1" fmla="*/ 2847769 w 3011870"/>
                <a:gd name="connsiteY1" fmla="*/ 95182 h 2781844"/>
                <a:gd name="connsiteX2" fmla="*/ 2792196 w 3011870"/>
                <a:gd name="connsiteY2" fmla="*/ 2275334 h 2781844"/>
                <a:gd name="connsiteX3" fmla="*/ 92101 w 3011870"/>
                <a:gd name="connsiteY3" fmla="*/ 2768668 h 2781844"/>
                <a:gd name="connsiteX4" fmla="*/ 0 w 3011870"/>
                <a:gd name="connsiteY4" fmla="*/ 0 h 2781844"/>
                <a:gd name="connsiteX0" fmla="*/ 0 w 3011870"/>
                <a:gd name="connsiteY0" fmla="*/ 0 h 2783262"/>
                <a:gd name="connsiteX1" fmla="*/ 2847769 w 3011870"/>
                <a:gd name="connsiteY1" fmla="*/ 95182 h 2783262"/>
                <a:gd name="connsiteX2" fmla="*/ 2792196 w 3011870"/>
                <a:gd name="connsiteY2" fmla="*/ 2275334 h 2783262"/>
                <a:gd name="connsiteX3" fmla="*/ 92101 w 3011870"/>
                <a:gd name="connsiteY3" fmla="*/ 2768668 h 2783262"/>
                <a:gd name="connsiteX4" fmla="*/ 0 w 3011870"/>
                <a:gd name="connsiteY4" fmla="*/ 0 h 2783262"/>
                <a:gd name="connsiteX0" fmla="*/ 0 w 3011870"/>
                <a:gd name="connsiteY0" fmla="*/ 0 h 2767189"/>
                <a:gd name="connsiteX1" fmla="*/ 2847769 w 3011870"/>
                <a:gd name="connsiteY1" fmla="*/ 95182 h 2767189"/>
                <a:gd name="connsiteX2" fmla="*/ 2792196 w 3011870"/>
                <a:gd name="connsiteY2" fmla="*/ 2275334 h 2767189"/>
                <a:gd name="connsiteX3" fmla="*/ 113833 w 3011870"/>
                <a:gd name="connsiteY3" fmla="*/ 2752010 h 2767189"/>
                <a:gd name="connsiteX4" fmla="*/ 0 w 3011870"/>
                <a:gd name="connsiteY4" fmla="*/ 0 h 2767189"/>
                <a:gd name="connsiteX0" fmla="*/ 0 w 3011870"/>
                <a:gd name="connsiteY0" fmla="*/ 0 h 2764048"/>
                <a:gd name="connsiteX1" fmla="*/ 2847769 w 3011870"/>
                <a:gd name="connsiteY1" fmla="*/ 95182 h 2764048"/>
                <a:gd name="connsiteX2" fmla="*/ 2792196 w 3011870"/>
                <a:gd name="connsiteY2" fmla="*/ 2275334 h 2764048"/>
                <a:gd name="connsiteX3" fmla="*/ 128682 w 3011870"/>
                <a:gd name="connsiteY3" fmla="*/ 2748749 h 2764048"/>
                <a:gd name="connsiteX4" fmla="*/ 0 w 3011870"/>
                <a:gd name="connsiteY4" fmla="*/ 0 h 2764048"/>
                <a:gd name="connsiteX0" fmla="*/ 0 w 3011870"/>
                <a:gd name="connsiteY0" fmla="*/ 0 h 2766482"/>
                <a:gd name="connsiteX1" fmla="*/ 2847769 w 3011870"/>
                <a:gd name="connsiteY1" fmla="*/ 95182 h 2766482"/>
                <a:gd name="connsiteX2" fmla="*/ 2792196 w 3011870"/>
                <a:gd name="connsiteY2" fmla="*/ 2275334 h 2766482"/>
                <a:gd name="connsiteX3" fmla="*/ 118548 w 3011870"/>
                <a:gd name="connsiteY3" fmla="*/ 2751276 h 2766482"/>
                <a:gd name="connsiteX4" fmla="*/ 0 w 3011870"/>
                <a:gd name="connsiteY4" fmla="*/ 0 h 2766482"/>
                <a:gd name="connsiteX0" fmla="*/ 0 w 3011870"/>
                <a:gd name="connsiteY0" fmla="*/ 0 h 2769615"/>
                <a:gd name="connsiteX1" fmla="*/ 2847769 w 3011870"/>
                <a:gd name="connsiteY1" fmla="*/ 95182 h 2769615"/>
                <a:gd name="connsiteX2" fmla="*/ 2792196 w 3011870"/>
                <a:gd name="connsiteY2" fmla="*/ 2275334 h 2769615"/>
                <a:gd name="connsiteX3" fmla="*/ 113120 w 3011870"/>
                <a:gd name="connsiteY3" fmla="*/ 2754527 h 2769615"/>
                <a:gd name="connsiteX4" fmla="*/ 0 w 3011870"/>
                <a:gd name="connsiteY4" fmla="*/ 0 h 276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1870" h="2769615">
                  <a:moveTo>
                    <a:pt x="0" y="0"/>
                  </a:moveTo>
                  <a:cubicBezTo>
                    <a:pt x="1127017" y="85961"/>
                    <a:pt x="1845297" y="76592"/>
                    <a:pt x="2847769" y="95182"/>
                  </a:cubicBezTo>
                  <a:cubicBezTo>
                    <a:pt x="2777291" y="1004083"/>
                    <a:pt x="3289279" y="2013053"/>
                    <a:pt x="2792196" y="2275334"/>
                  </a:cubicBezTo>
                  <a:cubicBezTo>
                    <a:pt x="2409503" y="2508287"/>
                    <a:pt x="1123783" y="2845055"/>
                    <a:pt x="113120" y="2754527"/>
                  </a:cubicBezTo>
                  <a:cubicBezTo>
                    <a:pt x="-60175" y="1676365"/>
                    <a:pt x="148001" y="804419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15900" dist="114300" dir="4800000" sx="99000" sy="99000" algn="tr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83" name="Groupe 7"/>
            <p:cNvGrpSpPr/>
            <p:nvPr/>
          </p:nvGrpSpPr>
          <p:grpSpPr>
            <a:xfrm>
              <a:off x="718272" y="2262448"/>
              <a:ext cx="3454791" cy="2876166"/>
              <a:chOff x="718272" y="2262448"/>
              <a:chExt cx="3454791" cy="2876166"/>
            </a:xfrm>
          </p:grpSpPr>
          <p:grpSp>
            <p:nvGrpSpPr>
              <p:cNvPr id="84" name="Groupe 8"/>
              <p:cNvGrpSpPr/>
              <p:nvPr/>
            </p:nvGrpSpPr>
            <p:grpSpPr>
              <a:xfrm>
                <a:off x="911151" y="2262448"/>
                <a:ext cx="3261912" cy="2876166"/>
                <a:chOff x="3851532" y="1530934"/>
                <a:chExt cx="3261912" cy="2876166"/>
              </a:xfrm>
            </p:grpSpPr>
            <p:sp>
              <p:nvSpPr>
                <p:cNvPr id="86" name="Rectangle 5"/>
                <p:cNvSpPr/>
                <p:nvPr/>
              </p:nvSpPr>
              <p:spPr>
                <a:xfrm rot="21074577">
                  <a:off x="3851532" y="1530934"/>
                  <a:ext cx="3116185" cy="2876166"/>
                </a:xfrm>
                <a:custGeom>
                  <a:avLst/>
                  <a:gdLst>
                    <a:gd name="connsiteX0" fmla="*/ 0 w 2958182"/>
                    <a:gd name="connsiteY0" fmla="*/ 0 h 2855644"/>
                    <a:gd name="connsiteX1" fmla="*/ 2958182 w 2958182"/>
                    <a:gd name="connsiteY1" fmla="*/ 0 h 2855644"/>
                    <a:gd name="connsiteX2" fmla="*/ 2958182 w 2958182"/>
                    <a:gd name="connsiteY2" fmla="*/ 2855644 h 2855644"/>
                    <a:gd name="connsiteX3" fmla="*/ 0 w 2958182"/>
                    <a:gd name="connsiteY3" fmla="*/ 2855644 h 2855644"/>
                    <a:gd name="connsiteX4" fmla="*/ 0 w 2958182"/>
                    <a:gd name="connsiteY4" fmla="*/ 0 h 2855644"/>
                    <a:gd name="connsiteX0" fmla="*/ 0 w 2958182"/>
                    <a:gd name="connsiteY0" fmla="*/ 0 h 2855644"/>
                    <a:gd name="connsiteX1" fmla="*/ 2958182 w 2958182"/>
                    <a:gd name="connsiteY1" fmla="*/ 0 h 2855644"/>
                    <a:gd name="connsiteX2" fmla="*/ 2958182 w 2958182"/>
                    <a:gd name="connsiteY2" fmla="*/ 2855644 h 2855644"/>
                    <a:gd name="connsiteX3" fmla="*/ 99227 w 2958182"/>
                    <a:gd name="connsiteY3" fmla="*/ 2774555 h 2855644"/>
                    <a:gd name="connsiteX4" fmla="*/ 0 w 2958182"/>
                    <a:gd name="connsiteY4" fmla="*/ 0 h 2855644"/>
                    <a:gd name="connsiteX0" fmla="*/ 0 w 3007415"/>
                    <a:gd name="connsiteY0" fmla="*/ 0 h 2911415"/>
                    <a:gd name="connsiteX1" fmla="*/ 3007415 w 3007415"/>
                    <a:gd name="connsiteY1" fmla="*/ 55771 h 2911415"/>
                    <a:gd name="connsiteX2" fmla="*/ 3007415 w 3007415"/>
                    <a:gd name="connsiteY2" fmla="*/ 2911415 h 2911415"/>
                    <a:gd name="connsiteX3" fmla="*/ 148460 w 3007415"/>
                    <a:gd name="connsiteY3" fmla="*/ 2830326 h 2911415"/>
                    <a:gd name="connsiteX4" fmla="*/ 0 w 3007415"/>
                    <a:gd name="connsiteY4" fmla="*/ 0 h 2911415"/>
                    <a:gd name="connsiteX0" fmla="*/ 0 w 3007415"/>
                    <a:gd name="connsiteY0" fmla="*/ 0 h 2911415"/>
                    <a:gd name="connsiteX1" fmla="*/ 3007415 w 3007415"/>
                    <a:gd name="connsiteY1" fmla="*/ 55771 h 2911415"/>
                    <a:gd name="connsiteX2" fmla="*/ 3007415 w 3007415"/>
                    <a:gd name="connsiteY2" fmla="*/ 2911415 h 2911415"/>
                    <a:gd name="connsiteX3" fmla="*/ 148460 w 3007415"/>
                    <a:gd name="connsiteY3" fmla="*/ 2830326 h 2911415"/>
                    <a:gd name="connsiteX4" fmla="*/ 0 w 3007415"/>
                    <a:gd name="connsiteY4" fmla="*/ 0 h 2911415"/>
                    <a:gd name="connsiteX0" fmla="*/ 0 w 3007415"/>
                    <a:gd name="connsiteY0" fmla="*/ 0 h 2911415"/>
                    <a:gd name="connsiteX1" fmla="*/ 3007415 w 3007415"/>
                    <a:gd name="connsiteY1" fmla="*/ 55771 h 2911415"/>
                    <a:gd name="connsiteX2" fmla="*/ 3007415 w 3007415"/>
                    <a:gd name="connsiteY2" fmla="*/ 2911415 h 2911415"/>
                    <a:gd name="connsiteX3" fmla="*/ 148460 w 3007415"/>
                    <a:gd name="connsiteY3" fmla="*/ 2830326 h 2911415"/>
                    <a:gd name="connsiteX4" fmla="*/ 0 w 3007415"/>
                    <a:gd name="connsiteY4" fmla="*/ 0 h 2911415"/>
                    <a:gd name="connsiteX0" fmla="*/ 0 w 3007415"/>
                    <a:gd name="connsiteY0" fmla="*/ 0 h 2911415"/>
                    <a:gd name="connsiteX1" fmla="*/ 3007415 w 3007415"/>
                    <a:gd name="connsiteY1" fmla="*/ 55771 h 2911415"/>
                    <a:gd name="connsiteX2" fmla="*/ 3007415 w 3007415"/>
                    <a:gd name="connsiteY2" fmla="*/ 2911415 h 2911415"/>
                    <a:gd name="connsiteX3" fmla="*/ 152810 w 3007415"/>
                    <a:gd name="connsiteY3" fmla="*/ 2802085 h 2911415"/>
                    <a:gd name="connsiteX4" fmla="*/ 0 w 3007415"/>
                    <a:gd name="connsiteY4" fmla="*/ 0 h 2911415"/>
                    <a:gd name="connsiteX0" fmla="*/ 0 w 3007415"/>
                    <a:gd name="connsiteY0" fmla="*/ 0 h 2911415"/>
                    <a:gd name="connsiteX1" fmla="*/ 3007415 w 3007415"/>
                    <a:gd name="connsiteY1" fmla="*/ 55771 h 2911415"/>
                    <a:gd name="connsiteX2" fmla="*/ 3007415 w 3007415"/>
                    <a:gd name="connsiteY2" fmla="*/ 2911415 h 2911415"/>
                    <a:gd name="connsiteX3" fmla="*/ 152810 w 3007415"/>
                    <a:gd name="connsiteY3" fmla="*/ 2802085 h 2911415"/>
                    <a:gd name="connsiteX4" fmla="*/ 0 w 3007415"/>
                    <a:gd name="connsiteY4" fmla="*/ 0 h 2911415"/>
                    <a:gd name="connsiteX0" fmla="*/ 0 w 3007415"/>
                    <a:gd name="connsiteY0" fmla="*/ 0 h 2802085"/>
                    <a:gd name="connsiteX1" fmla="*/ 3007415 w 3007415"/>
                    <a:gd name="connsiteY1" fmla="*/ 55771 h 2802085"/>
                    <a:gd name="connsiteX2" fmla="*/ 2795981 w 3007415"/>
                    <a:gd name="connsiteY2" fmla="*/ 2782473 h 2802085"/>
                    <a:gd name="connsiteX3" fmla="*/ 152810 w 3007415"/>
                    <a:gd name="connsiteY3" fmla="*/ 2802085 h 2802085"/>
                    <a:gd name="connsiteX4" fmla="*/ 0 w 3007415"/>
                    <a:gd name="connsiteY4" fmla="*/ 0 h 2802085"/>
                    <a:gd name="connsiteX0" fmla="*/ 0 w 3007415"/>
                    <a:gd name="connsiteY0" fmla="*/ 0 h 2910528"/>
                    <a:gd name="connsiteX1" fmla="*/ 3007415 w 3007415"/>
                    <a:gd name="connsiteY1" fmla="*/ 55771 h 2910528"/>
                    <a:gd name="connsiteX2" fmla="*/ 2795981 w 3007415"/>
                    <a:gd name="connsiteY2" fmla="*/ 2782473 h 2910528"/>
                    <a:gd name="connsiteX3" fmla="*/ 152810 w 3007415"/>
                    <a:gd name="connsiteY3" fmla="*/ 2802085 h 2910528"/>
                    <a:gd name="connsiteX4" fmla="*/ 0 w 3007415"/>
                    <a:gd name="connsiteY4" fmla="*/ 0 h 2910528"/>
                    <a:gd name="connsiteX0" fmla="*/ 0 w 3016462"/>
                    <a:gd name="connsiteY0" fmla="*/ 0 h 2910528"/>
                    <a:gd name="connsiteX1" fmla="*/ 3007415 w 3016462"/>
                    <a:gd name="connsiteY1" fmla="*/ 55771 h 2910528"/>
                    <a:gd name="connsiteX2" fmla="*/ 2795981 w 3016462"/>
                    <a:gd name="connsiteY2" fmla="*/ 2782473 h 2910528"/>
                    <a:gd name="connsiteX3" fmla="*/ 152810 w 3016462"/>
                    <a:gd name="connsiteY3" fmla="*/ 2802085 h 2910528"/>
                    <a:gd name="connsiteX4" fmla="*/ 0 w 3016462"/>
                    <a:gd name="connsiteY4" fmla="*/ 0 h 2910528"/>
                    <a:gd name="connsiteX0" fmla="*/ 0 w 3064249"/>
                    <a:gd name="connsiteY0" fmla="*/ 0 h 2898641"/>
                    <a:gd name="connsiteX1" fmla="*/ 3007415 w 3064249"/>
                    <a:gd name="connsiteY1" fmla="*/ 55771 h 2898641"/>
                    <a:gd name="connsiteX2" fmla="*/ 2875643 w 3064249"/>
                    <a:gd name="connsiteY2" fmla="*/ 2765832 h 2898641"/>
                    <a:gd name="connsiteX3" fmla="*/ 152810 w 3064249"/>
                    <a:gd name="connsiteY3" fmla="*/ 2802085 h 2898641"/>
                    <a:gd name="connsiteX4" fmla="*/ 0 w 3064249"/>
                    <a:gd name="connsiteY4" fmla="*/ 0 h 2898641"/>
                    <a:gd name="connsiteX0" fmla="*/ 0 w 3070540"/>
                    <a:gd name="connsiteY0" fmla="*/ 0 h 2898641"/>
                    <a:gd name="connsiteX1" fmla="*/ 3007415 w 3070540"/>
                    <a:gd name="connsiteY1" fmla="*/ 55771 h 2898641"/>
                    <a:gd name="connsiteX2" fmla="*/ 2875643 w 3070540"/>
                    <a:gd name="connsiteY2" fmla="*/ 2765832 h 2898641"/>
                    <a:gd name="connsiteX3" fmla="*/ 152810 w 3070540"/>
                    <a:gd name="connsiteY3" fmla="*/ 2802085 h 2898641"/>
                    <a:gd name="connsiteX4" fmla="*/ 0 w 3070540"/>
                    <a:gd name="connsiteY4" fmla="*/ 0 h 2898641"/>
                    <a:gd name="connsiteX0" fmla="*/ 0 w 3050496"/>
                    <a:gd name="connsiteY0" fmla="*/ 0 h 2831008"/>
                    <a:gd name="connsiteX1" fmla="*/ 3007415 w 3050496"/>
                    <a:gd name="connsiteY1" fmla="*/ 55771 h 2831008"/>
                    <a:gd name="connsiteX2" fmla="*/ 2844527 w 3050496"/>
                    <a:gd name="connsiteY2" fmla="*/ 2655027 h 2831008"/>
                    <a:gd name="connsiteX3" fmla="*/ 152810 w 3050496"/>
                    <a:gd name="connsiteY3" fmla="*/ 2802085 h 2831008"/>
                    <a:gd name="connsiteX4" fmla="*/ 0 w 3050496"/>
                    <a:gd name="connsiteY4" fmla="*/ 0 h 2831008"/>
                    <a:gd name="connsiteX0" fmla="*/ 0 w 3083026"/>
                    <a:gd name="connsiteY0" fmla="*/ 0 h 2802085"/>
                    <a:gd name="connsiteX1" fmla="*/ 3007415 w 3083026"/>
                    <a:gd name="connsiteY1" fmla="*/ 55771 h 2802085"/>
                    <a:gd name="connsiteX2" fmla="*/ 2894153 w 3083026"/>
                    <a:gd name="connsiteY2" fmla="*/ 2551842 h 2802085"/>
                    <a:gd name="connsiteX3" fmla="*/ 152810 w 3083026"/>
                    <a:gd name="connsiteY3" fmla="*/ 2802085 h 2802085"/>
                    <a:gd name="connsiteX4" fmla="*/ 0 w 3083026"/>
                    <a:gd name="connsiteY4" fmla="*/ 0 h 2802085"/>
                    <a:gd name="connsiteX0" fmla="*/ 0 w 3077100"/>
                    <a:gd name="connsiteY0" fmla="*/ 0 h 2839147"/>
                    <a:gd name="connsiteX1" fmla="*/ 3007415 w 3077100"/>
                    <a:gd name="connsiteY1" fmla="*/ 55771 h 2839147"/>
                    <a:gd name="connsiteX2" fmla="*/ 2885440 w 3077100"/>
                    <a:gd name="connsiteY2" fmla="*/ 2670966 h 2839147"/>
                    <a:gd name="connsiteX3" fmla="*/ 152810 w 3077100"/>
                    <a:gd name="connsiteY3" fmla="*/ 2802085 h 2839147"/>
                    <a:gd name="connsiteX4" fmla="*/ 0 w 3077100"/>
                    <a:gd name="connsiteY4" fmla="*/ 0 h 2839147"/>
                    <a:gd name="connsiteX0" fmla="*/ 0 w 3084012"/>
                    <a:gd name="connsiteY0" fmla="*/ 0 h 2810619"/>
                    <a:gd name="connsiteX1" fmla="*/ 3007415 w 3084012"/>
                    <a:gd name="connsiteY1" fmla="*/ 55771 h 2810619"/>
                    <a:gd name="connsiteX2" fmla="*/ 2895591 w 3084012"/>
                    <a:gd name="connsiteY2" fmla="*/ 2605068 h 2810619"/>
                    <a:gd name="connsiteX3" fmla="*/ 152810 w 3084012"/>
                    <a:gd name="connsiteY3" fmla="*/ 2802085 h 2810619"/>
                    <a:gd name="connsiteX4" fmla="*/ 0 w 3084012"/>
                    <a:gd name="connsiteY4" fmla="*/ 0 h 2810619"/>
                    <a:gd name="connsiteX0" fmla="*/ 0 w 3108841"/>
                    <a:gd name="connsiteY0" fmla="*/ 0 h 2802085"/>
                    <a:gd name="connsiteX1" fmla="*/ 3007415 w 3108841"/>
                    <a:gd name="connsiteY1" fmla="*/ 55771 h 2802085"/>
                    <a:gd name="connsiteX2" fmla="*/ 2930854 w 3108841"/>
                    <a:gd name="connsiteY2" fmla="*/ 2501276 h 2802085"/>
                    <a:gd name="connsiteX3" fmla="*/ 152810 w 3108841"/>
                    <a:gd name="connsiteY3" fmla="*/ 2802085 h 2802085"/>
                    <a:gd name="connsiteX4" fmla="*/ 0 w 3108841"/>
                    <a:gd name="connsiteY4" fmla="*/ 0 h 2802085"/>
                    <a:gd name="connsiteX0" fmla="*/ 0 w 3073089"/>
                    <a:gd name="connsiteY0" fmla="*/ 0 h 2802085"/>
                    <a:gd name="connsiteX1" fmla="*/ 3007415 w 3073089"/>
                    <a:gd name="connsiteY1" fmla="*/ 55771 h 2802085"/>
                    <a:gd name="connsiteX2" fmla="*/ 2879470 w 3073089"/>
                    <a:gd name="connsiteY2" fmla="*/ 2334344 h 2802085"/>
                    <a:gd name="connsiteX3" fmla="*/ 152810 w 3073089"/>
                    <a:gd name="connsiteY3" fmla="*/ 2802085 h 2802085"/>
                    <a:gd name="connsiteX4" fmla="*/ 0 w 3073089"/>
                    <a:gd name="connsiteY4" fmla="*/ 0 h 2802085"/>
                    <a:gd name="connsiteX0" fmla="*/ 0 w 3142862"/>
                    <a:gd name="connsiteY0" fmla="*/ 0 h 2802085"/>
                    <a:gd name="connsiteX1" fmla="*/ 3007415 w 3142862"/>
                    <a:gd name="connsiteY1" fmla="*/ 55771 h 2802085"/>
                    <a:gd name="connsiteX2" fmla="*/ 2879470 w 3142862"/>
                    <a:gd name="connsiteY2" fmla="*/ 2334344 h 2802085"/>
                    <a:gd name="connsiteX3" fmla="*/ 152810 w 3142862"/>
                    <a:gd name="connsiteY3" fmla="*/ 2802085 h 2802085"/>
                    <a:gd name="connsiteX4" fmla="*/ 0 w 3142862"/>
                    <a:gd name="connsiteY4" fmla="*/ 0 h 2802085"/>
                    <a:gd name="connsiteX0" fmla="*/ 0 w 3142862"/>
                    <a:gd name="connsiteY0" fmla="*/ 0 h 2860388"/>
                    <a:gd name="connsiteX1" fmla="*/ 3007415 w 3142862"/>
                    <a:gd name="connsiteY1" fmla="*/ 55771 h 2860388"/>
                    <a:gd name="connsiteX2" fmla="*/ 2879470 w 3142862"/>
                    <a:gd name="connsiteY2" fmla="*/ 2334344 h 2860388"/>
                    <a:gd name="connsiteX3" fmla="*/ 187196 w 3142862"/>
                    <a:gd name="connsiteY3" fmla="*/ 2860388 h 2860388"/>
                    <a:gd name="connsiteX4" fmla="*/ 0 w 3142862"/>
                    <a:gd name="connsiteY4" fmla="*/ 0 h 2860388"/>
                    <a:gd name="connsiteX0" fmla="*/ 0 w 3142862"/>
                    <a:gd name="connsiteY0" fmla="*/ 0 h 2876373"/>
                    <a:gd name="connsiteX1" fmla="*/ 3007415 w 3142862"/>
                    <a:gd name="connsiteY1" fmla="*/ 55771 h 2876373"/>
                    <a:gd name="connsiteX2" fmla="*/ 2879470 w 3142862"/>
                    <a:gd name="connsiteY2" fmla="*/ 2334344 h 2876373"/>
                    <a:gd name="connsiteX3" fmla="*/ 187196 w 3142862"/>
                    <a:gd name="connsiteY3" fmla="*/ 2860388 h 2876373"/>
                    <a:gd name="connsiteX4" fmla="*/ 0 w 3142862"/>
                    <a:gd name="connsiteY4" fmla="*/ 0 h 2876373"/>
                    <a:gd name="connsiteX0" fmla="*/ 0 w 3142862"/>
                    <a:gd name="connsiteY0" fmla="*/ 0 h 2869960"/>
                    <a:gd name="connsiteX1" fmla="*/ 3007415 w 3142862"/>
                    <a:gd name="connsiteY1" fmla="*/ 55771 h 2869960"/>
                    <a:gd name="connsiteX2" fmla="*/ 2879470 w 3142862"/>
                    <a:gd name="connsiteY2" fmla="*/ 2334344 h 2869960"/>
                    <a:gd name="connsiteX3" fmla="*/ 187196 w 3142862"/>
                    <a:gd name="connsiteY3" fmla="*/ 2860388 h 2869960"/>
                    <a:gd name="connsiteX4" fmla="*/ 0 w 3142862"/>
                    <a:gd name="connsiteY4" fmla="*/ 0 h 2869960"/>
                    <a:gd name="connsiteX0" fmla="*/ 0 w 3142862"/>
                    <a:gd name="connsiteY0" fmla="*/ 0 h 2875403"/>
                    <a:gd name="connsiteX1" fmla="*/ 3007415 w 3142862"/>
                    <a:gd name="connsiteY1" fmla="*/ 55771 h 2875403"/>
                    <a:gd name="connsiteX2" fmla="*/ 2879470 w 3142862"/>
                    <a:gd name="connsiteY2" fmla="*/ 2334344 h 2875403"/>
                    <a:gd name="connsiteX3" fmla="*/ 187196 w 3142862"/>
                    <a:gd name="connsiteY3" fmla="*/ 2860388 h 2875403"/>
                    <a:gd name="connsiteX4" fmla="*/ 0 w 3142862"/>
                    <a:gd name="connsiteY4" fmla="*/ 0 h 2875403"/>
                    <a:gd name="connsiteX0" fmla="*/ 0 w 3155056"/>
                    <a:gd name="connsiteY0" fmla="*/ 0 h 2875403"/>
                    <a:gd name="connsiteX1" fmla="*/ 3007415 w 3155056"/>
                    <a:gd name="connsiteY1" fmla="*/ 55771 h 2875403"/>
                    <a:gd name="connsiteX2" fmla="*/ 2879470 w 3155056"/>
                    <a:gd name="connsiteY2" fmla="*/ 2334344 h 2875403"/>
                    <a:gd name="connsiteX3" fmla="*/ 187196 w 3155056"/>
                    <a:gd name="connsiteY3" fmla="*/ 2860388 h 2875403"/>
                    <a:gd name="connsiteX4" fmla="*/ 0 w 3155056"/>
                    <a:gd name="connsiteY4" fmla="*/ 0 h 2875403"/>
                    <a:gd name="connsiteX0" fmla="*/ 0 w 3111070"/>
                    <a:gd name="connsiteY0" fmla="*/ 0 h 2875403"/>
                    <a:gd name="connsiteX1" fmla="*/ 3007415 w 3111070"/>
                    <a:gd name="connsiteY1" fmla="*/ 55771 h 2875403"/>
                    <a:gd name="connsiteX2" fmla="*/ 2879470 w 3111070"/>
                    <a:gd name="connsiteY2" fmla="*/ 2334344 h 2875403"/>
                    <a:gd name="connsiteX3" fmla="*/ 187196 w 3111070"/>
                    <a:gd name="connsiteY3" fmla="*/ 2860388 h 2875403"/>
                    <a:gd name="connsiteX4" fmla="*/ 0 w 3111070"/>
                    <a:gd name="connsiteY4" fmla="*/ 0 h 2875403"/>
                    <a:gd name="connsiteX0" fmla="*/ 0 w 3116300"/>
                    <a:gd name="connsiteY0" fmla="*/ 0 h 2875403"/>
                    <a:gd name="connsiteX1" fmla="*/ 3007415 w 3116300"/>
                    <a:gd name="connsiteY1" fmla="*/ 55771 h 2875403"/>
                    <a:gd name="connsiteX2" fmla="*/ 2879470 w 3116300"/>
                    <a:gd name="connsiteY2" fmla="*/ 2334344 h 2875403"/>
                    <a:gd name="connsiteX3" fmla="*/ 187196 w 3116300"/>
                    <a:gd name="connsiteY3" fmla="*/ 2860388 h 2875403"/>
                    <a:gd name="connsiteX4" fmla="*/ 0 w 3116300"/>
                    <a:gd name="connsiteY4" fmla="*/ 0 h 28754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16300" h="2875403">
                      <a:moveTo>
                        <a:pt x="0" y="0"/>
                      </a:moveTo>
                      <a:cubicBezTo>
                        <a:pt x="1127017" y="85961"/>
                        <a:pt x="2004943" y="37181"/>
                        <a:pt x="3007415" y="55771"/>
                      </a:cubicBezTo>
                      <a:cubicBezTo>
                        <a:pt x="2936937" y="964672"/>
                        <a:pt x="3368549" y="2290401"/>
                        <a:pt x="2879470" y="2334344"/>
                      </a:cubicBezTo>
                      <a:cubicBezTo>
                        <a:pt x="2708049" y="2614029"/>
                        <a:pt x="1197859" y="2950916"/>
                        <a:pt x="187196" y="2860388"/>
                      </a:cubicBezTo>
                      <a:cubicBezTo>
                        <a:pt x="13901" y="1782226"/>
                        <a:pt x="148001" y="804419"/>
                        <a:pt x="0" y="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7" name="Triangle rectangle 7"/>
                <p:cNvSpPr/>
                <p:nvPr/>
              </p:nvSpPr>
              <p:spPr>
                <a:xfrm rot="14260875">
                  <a:off x="6185180" y="3089786"/>
                  <a:ext cx="337253" cy="1519274"/>
                </a:xfrm>
                <a:custGeom>
                  <a:avLst/>
                  <a:gdLst>
                    <a:gd name="connsiteX0" fmla="*/ 0 w 360040"/>
                    <a:gd name="connsiteY0" fmla="*/ 1205112 h 1205112"/>
                    <a:gd name="connsiteX1" fmla="*/ 0 w 360040"/>
                    <a:gd name="connsiteY1" fmla="*/ 0 h 1205112"/>
                    <a:gd name="connsiteX2" fmla="*/ 360040 w 360040"/>
                    <a:gd name="connsiteY2" fmla="*/ 1205112 h 1205112"/>
                    <a:gd name="connsiteX3" fmla="*/ 0 w 360040"/>
                    <a:gd name="connsiteY3" fmla="*/ 1205112 h 1205112"/>
                    <a:gd name="connsiteX0" fmla="*/ 0 w 284031"/>
                    <a:gd name="connsiteY0" fmla="*/ 1205112 h 1205112"/>
                    <a:gd name="connsiteX1" fmla="*/ 0 w 284031"/>
                    <a:gd name="connsiteY1" fmla="*/ 0 h 1205112"/>
                    <a:gd name="connsiteX2" fmla="*/ 284031 w 284031"/>
                    <a:gd name="connsiteY2" fmla="*/ 826409 h 1205112"/>
                    <a:gd name="connsiteX3" fmla="*/ 0 w 284031"/>
                    <a:gd name="connsiteY3" fmla="*/ 1205112 h 1205112"/>
                    <a:gd name="connsiteX0" fmla="*/ 0 w 366580"/>
                    <a:gd name="connsiteY0" fmla="*/ 1205112 h 1205112"/>
                    <a:gd name="connsiteX1" fmla="*/ 0 w 366580"/>
                    <a:gd name="connsiteY1" fmla="*/ 0 h 1205112"/>
                    <a:gd name="connsiteX2" fmla="*/ 366580 w 366580"/>
                    <a:gd name="connsiteY2" fmla="*/ 963165 h 1205112"/>
                    <a:gd name="connsiteX3" fmla="*/ 0 w 366580"/>
                    <a:gd name="connsiteY3" fmla="*/ 1205112 h 1205112"/>
                    <a:gd name="connsiteX0" fmla="*/ 0 w 366580"/>
                    <a:gd name="connsiteY0" fmla="*/ 1205112 h 1205112"/>
                    <a:gd name="connsiteX1" fmla="*/ 0 w 366580"/>
                    <a:gd name="connsiteY1" fmla="*/ 0 h 1205112"/>
                    <a:gd name="connsiteX2" fmla="*/ 366580 w 366580"/>
                    <a:gd name="connsiteY2" fmla="*/ 963165 h 1205112"/>
                    <a:gd name="connsiteX3" fmla="*/ 0 w 366580"/>
                    <a:gd name="connsiteY3" fmla="*/ 1205112 h 1205112"/>
                    <a:gd name="connsiteX0" fmla="*/ 0 w 375287"/>
                    <a:gd name="connsiteY0" fmla="*/ 1227782 h 1227782"/>
                    <a:gd name="connsiteX1" fmla="*/ 8707 w 375287"/>
                    <a:gd name="connsiteY1" fmla="*/ 0 h 1227782"/>
                    <a:gd name="connsiteX2" fmla="*/ 375287 w 375287"/>
                    <a:gd name="connsiteY2" fmla="*/ 963165 h 1227782"/>
                    <a:gd name="connsiteX3" fmla="*/ 0 w 375287"/>
                    <a:gd name="connsiteY3" fmla="*/ 1227782 h 1227782"/>
                    <a:gd name="connsiteX0" fmla="*/ 0 w 375287"/>
                    <a:gd name="connsiteY0" fmla="*/ 1227782 h 1227782"/>
                    <a:gd name="connsiteX1" fmla="*/ 8707 w 375287"/>
                    <a:gd name="connsiteY1" fmla="*/ 0 h 1227782"/>
                    <a:gd name="connsiteX2" fmla="*/ 375287 w 375287"/>
                    <a:gd name="connsiteY2" fmla="*/ 963165 h 1227782"/>
                    <a:gd name="connsiteX3" fmla="*/ 0 w 375287"/>
                    <a:gd name="connsiteY3" fmla="*/ 1227782 h 1227782"/>
                    <a:gd name="connsiteX0" fmla="*/ 0 w 375287"/>
                    <a:gd name="connsiteY0" fmla="*/ 1227782 h 1227782"/>
                    <a:gd name="connsiteX1" fmla="*/ 8707 w 375287"/>
                    <a:gd name="connsiteY1" fmla="*/ 0 h 1227782"/>
                    <a:gd name="connsiteX2" fmla="*/ 375287 w 375287"/>
                    <a:gd name="connsiteY2" fmla="*/ 963165 h 1227782"/>
                    <a:gd name="connsiteX3" fmla="*/ 0 w 375287"/>
                    <a:gd name="connsiteY3" fmla="*/ 1227782 h 1227782"/>
                    <a:gd name="connsiteX0" fmla="*/ 0 w 375287"/>
                    <a:gd name="connsiteY0" fmla="*/ 1227782 h 1227782"/>
                    <a:gd name="connsiteX1" fmla="*/ 8707 w 375287"/>
                    <a:gd name="connsiteY1" fmla="*/ 0 h 1227782"/>
                    <a:gd name="connsiteX2" fmla="*/ 375287 w 375287"/>
                    <a:gd name="connsiteY2" fmla="*/ 963165 h 1227782"/>
                    <a:gd name="connsiteX3" fmla="*/ 0 w 375287"/>
                    <a:gd name="connsiteY3" fmla="*/ 1227782 h 1227782"/>
                    <a:gd name="connsiteX0" fmla="*/ 0 w 375287"/>
                    <a:gd name="connsiteY0" fmla="*/ 1227782 h 1227782"/>
                    <a:gd name="connsiteX1" fmla="*/ 8707 w 375287"/>
                    <a:gd name="connsiteY1" fmla="*/ 0 h 1227782"/>
                    <a:gd name="connsiteX2" fmla="*/ 375287 w 375287"/>
                    <a:gd name="connsiteY2" fmla="*/ 963165 h 1227782"/>
                    <a:gd name="connsiteX3" fmla="*/ 0 w 375287"/>
                    <a:gd name="connsiteY3" fmla="*/ 1227782 h 1227782"/>
                    <a:gd name="connsiteX0" fmla="*/ 0 w 375287"/>
                    <a:gd name="connsiteY0" fmla="*/ 1227782 h 1227782"/>
                    <a:gd name="connsiteX1" fmla="*/ 8707 w 375287"/>
                    <a:gd name="connsiteY1" fmla="*/ 0 h 1227782"/>
                    <a:gd name="connsiteX2" fmla="*/ 375287 w 375287"/>
                    <a:gd name="connsiteY2" fmla="*/ 963165 h 1227782"/>
                    <a:gd name="connsiteX3" fmla="*/ 0 w 375287"/>
                    <a:gd name="connsiteY3" fmla="*/ 1227782 h 1227782"/>
                    <a:gd name="connsiteX0" fmla="*/ 126017 w 501304"/>
                    <a:gd name="connsiteY0" fmla="*/ 1227782 h 1227782"/>
                    <a:gd name="connsiteX1" fmla="*/ 134724 w 501304"/>
                    <a:gd name="connsiteY1" fmla="*/ 0 h 1227782"/>
                    <a:gd name="connsiteX2" fmla="*/ 501304 w 501304"/>
                    <a:gd name="connsiteY2" fmla="*/ 963165 h 1227782"/>
                    <a:gd name="connsiteX3" fmla="*/ 126017 w 501304"/>
                    <a:gd name="connsiteY3" fmla="*/ 1227782 h 1227782"/>
                    <a:gd name="connsiteX0" fmla="*/ 129311 w 504598"/>
                    <a:gd name="connsiteY0" fmla="*/ 1227782 h 1227782"/>
                    <a:gd name="connsiteX1" fmla="*/ 138018 w 504598"/>
                    <a:gd name="connsiteY1" fmla="*/ 0 h 1227782"/>
                    <a:gd name="connsiteX2" fmla="*/ 504598 w 504598"/>
                    <a:gd name="connsiteY2" fmla="*/ 963165 h 1227782"/>
                    <a:gd name="connsiteX3" fmla="*/ 129311 w 504598"/>
                    <a:gd name="connsiteY3" fmla="*/ 1227782 h 1227782"/>
                    <a:gd name="connsiteX0" fmla="*/ 122131 w 497418"/>
                    <a:gd name="connsiteY0" fmla="*/ 1406841 h 1406841"/>
                    <a:gd name="connsiteX1" fmla="*/ 159583 w 497418"/>
                    <a:gd name="connsiteY1" fmla="*/ 0 h 1406841"/>
                    <a:gd name="connsiteX2" fmla="*/ 497418 w 497418"/>
                    <a:gd name="connsiteY2" fmla="*/ 1142224 h 1406841"/>
                    <a:gd name="connsiteX3" fmla="*/ 122131 w 497418"/>
                    <a:gd name="connsiteY3" fmla="*/ 1406841 h 1406841"/>
                    <a:gd name="connsiteX0" fmla="*/ 134513 w 509800"/>
                    <a:gd name="connsiteY0" fmla="*/ 1406841 h 1406841"/>
                    <a:gd name="connsiteX1" fmla="*/ 171965 w 509800"/>
                    <a:gd name="connsiteY1" fmla="*/ 0 h 1406841"/>
                    <a:gd name="connsiteX2" fmla="*/ 509800 w 509800"/>
                    <a:gd name="connsiteY2" fmla="*/ 1142224 h 1406841"/>
                    <a:gd name="connsiteX3" fmla="*/ 134513 w 509800"/>
                    <a:gd name="connsiteY3" fmla="*/ 1406841 h 1406841"/>
                    <a:gd name="connsiteX0" fmla="*/ 134513 w 509800"/>
                    <a:gd name="connsiteY0" fmla="*/ 1406841 h 1406841"/>
                    <a:gd name="connsiteX1" fmla="*/ 171965 w 509800"/>
                    <a:gd name="connsiteY1" fmla="*/ 0 h 1406841"/>
                    <a:gd name="connsiteX2" fmla="*/ 509800 w 509800"/>
                    <a:gd name="connsiteY2" fmla="*/ 1142224 h 1406841"/>
                    <a:gd name="connsiteX3" fmla="*/ 134513 w 509800"/>
                    <a:gd name="connsiteY3" fmla="*/ 1406841 h 1406841"/>
                    <a:gd name="connsiteX0" fmla="*/ 134513 w 403203"/>
                    <a:gd name="connsiteY0" fmla="*/ 1406841 h 1406841"/>
                    <a:gd name="connsiteX1" fmla="*/ 171965 w 403203"/>
                    <a:gd name="connsiteY1" fmla="*/ 0 h 1406841"/>
                    <a:gd name="connsiteX2" fmla="*/ 403203 w 403203"/>
                    <a:gd name="connsiteY2" fmla="*/ 1117809 h 1406841"/>
                    <a:gd name="connsiteX3" fmla="*/ 134513 w 403203"/>
                    <a:gd name="connsiteY3" fmla="*/ 1406841 h 1406841"/>
                    <a:gd name="connsiteX0" fmla="*/ 134513 w 412457"/>
                    <a:gd name="connsiteY0" fmla="*/ 1406841 h 1406841"/>
                    <a:gd name="connsiteX1" fmla="*/ 171965 w 412457"/>
                    <a:gd name="connsiteY1" fmla="*/ 0 h 1406841"/>
                    <a:gd name="connsiteX2" fmla="*/ 412456 w 412457"/>
                    <a:gd name="connsiteY2" fmla="*/ 1149013 h 1406841"/>
                    <a:gd name="connsiteX3" fmla="*/ 134513 w 412457"/>
                    <a:gd name="connsiteY3" fmla="*/ 1406841 h 1406841"/>
                    <a:gd name="connsiteX0" fmla="*/ 134513 w 412456"/>
                    <a:gd name="connsiteY0" fmla="*/ 1406841 h 1406841"/>
                    <a:gd name="connsiteX1" fmla="*/ 171965 w 412456"/>
                    <a:gd name="connsiteY1" fmla="*/ 0 h 1406841"/>
                    <a:gd name="connsiteX2" fmla="*/ 412456 w 412456"/>
                    <a:gd name="connsiteY2" fmla="*/ 1149013 h 1406841"/>
                    <a:gd name="connsiteX3" fmla="*/ 134513 w 412456"/>
                    <a:gd name="connsiteY3" fmla="*/ 1406841 h 1406841"/>
                    <a:gd name="connsiteX0" fmla="*/ 134513 w 412456"/>
                    <a:gd name="connsiteY0" fmla="*/ 1406841 h 1406841"/>
                    <a:gd name="connsiteX1" fmla="*/ 171965 w 412456"/>
                    <a:gd name="connsiteY1" fmla="*/ 0 h 1406841"/>
                    <a:gd name="connsiteX2" fmla="*/ 412456 w 412456"/>
                    <a:gd name="connsiteY2" fmla="*/ 1149013 h 1406841"/>
                    <a:gd name="connsiteX3" fmla="*/ 134513 w 412456"/>
                    <a:gd name="connsiteY3" fmla="*/ 1406841 h 1406841"/>
                    <a:gd name="connsiteX0" fmla="*/ 140084 w 398701"/>
                    <a:gd name="connsiteY0" fmla="*/ 1442880 h 1442880"/>
                    <a:gd name="connsiteX1" fmla="*/ 158210 w 398701"/>
                    <a:gd name="connsiteY1" fmla="*/ 0 h 1442880"/>
                    <a:gd name="connsiteX2" fmla="*/ 398701 w 398701"/>
                    <a:gd name="connsiteY2" fmla="*/ 1149013 h 1442880"/>
                    <a:gd name="connsiteX3" fmla="*/ 140084 w 398701"/>
                    <a:gd name="connsiteY3" fmla="*/ 1442880 h 1442880"/>
                    <a:gd name="connsiteX0" fmla="*/ 163454 w 422071"/>
                    <a:gd name="connsiteY0" fmla="*/ 1442880 h 1442880"/>
                    <a:gd name="connsiteX1" fmla="*/ 181580 w 422071"/>
                    <a:gd name="connsiteY1" fmla="*/ 0 h 1442880"/>
                    <a:gd name="connsiteX2" fmla="*/ 422071 w 422071"/>
                    <a:gd name="connsiteY2" fmla="*/ 1149013 h 1442880"/>
                    <a:gd name="connsiteX3" fmla="*/ 163454 w 422071"/>
                    <a:gd name="connsiteY3" fmla="*/ 1442880 h 1442880"/>
                    <a:gd name="connsiteX0" fmla="*/ 163454 w 422071"/>
                    <a:gd name="connsiteY0" fmla="*/ 1442880 h 1442880"/>
                    <a:gd name="connsiteX1" fmla="*/ 181580 w 422071"/>
                    <a:gd name="connsiteY1" fmla="*/ 0 h 1442880"/>
                    <a:gd name="connsiteX2" fmla="*/ 422071 w 422071"/>
                    <a:gd name="connsiteY2" fmla="*/ 1149013 h 1442880"/>
                    <a:gd name="connsiteX3" fmla="*/ 163454 w 422071"/>
                    <a:gd name="connsiteY3" fmla="*/ 1442880 h 144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2071" h="1442880">
                      <a:moveTo>
                        <a:pt x="163454" y="1442880"/>
                      </a:moveTo>
                      <a:cubicBezTo>
                        <a:pt x="-176501" y="1226284"/>
                        <a:pt x="107547" y="307905"/>
                        <a:pt x="181580" y="0"/>
                      </a:cubicBezTo>
                      <a:cubicBezTo>
                        <a:pt x="115191" y="556789"/>
                        <a:pt x="137346" y="827855"/>
                        <a:pt x="422071" y="1149013"/>
                      </a:cubicBezTo>
                      <a:cubicBezTo>
                        <a:pt x="129579" y="963158"/>
                        <a:pt x="66208" y="1301405"/>
                        <a:pt x="163454" y="144288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B0F0">
                        <a:shade val="30000"/>
                        <a:satMod val="115000"/>
                      </a:srgbClr>
                    </a:gs>
                    <a:gs pos="50000">
                      <a:srgbClr val="00B0F0">
                        <a:shade val="67500"/>
                        <a:satMod val="115000"/>
                      </a:srgbClr>
                    </a:gs>
                    <a:gs pos="100000">
                      <a:srgbClr val="00B0F0">
                        <a:shade val="100000"/>
                        <a:satMod val="115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85" name="Rectangle 1"/>
              <p:cNvSpPr/>
              <p:nvPr/>
            </p:nvSpPr>
            <p:spPr>
              <a:xfrm rot="21081215">
                <a:off x="718272" y="2301870"/>
                <a:ext cx="3004844" cy="453127"/>
              </a:xfrm>
              <a:custGeom>
                <a:avLst/>
                <a:gdLst>
                  <a:gd name="connsiteX0" fmla="*/ 0 w 2972903"/>
                  <a:gd name="connsiteY0" fmla="*/ 0 h 432048"/>
                  <a:gd name="connsiteX1" fmla="*/ 2972903 w 2972903"/>
                  <a:gd name="connsiteY1" fmla="*/ 0 h 432048"/>
                  <a:gd name="connsiteX2" fmla="*/ 2972903 w 2972903"/>
                  <a:gd name="connsiteY2" fmla="*/ 432048 h 432048"/>
                  <a:gd name="connsiteX3" fmla="*/ 0 w 2972903"/>
                  <a:gd name="connsiteY3" fmla="*/ 432048 h 432048"/>
                  <a:gd name="connsiteX4" fmla="*/ 0 w 2972903"/>
                  <a:gd name="connsiteY4" fmla="*/ 0 h 432048"/>
                  <a:gd name="connsiteX0" fmla="*/ 0 w 2995014"/>
                  <a:gd name="connsiteY0" fmla="*/ 0 h 445045"/>
                  <a:gd name="connsiteX1" fmla="*/ 2995014 w 2995014"/>
                  <a:gd name="connsiteY1" fmla="*/ 12997 h 445045"/>
                  <a:gd name="connsiteX2" fmla="*/ 2995014 w 2995014"/>
                  <a:gd name="connsiteY2" fmla="*/ 445045 h 445045"/>
                  <a:gd name="connsiteX3" fmla="*/ 22111 w 2995014"/>
                  <a:gd name="connsiteY3" fmla="*/ 445045 h 445045"/>
                  <a:gd name="connsiteX4" fmla="*/ 0 w 2995014"/>
                  <a:gd name="connsiteY4" fmla="*/ 0 h 445045"/>
                  <a:gd name="connsiteX0" fmla="*/ 0 w 2995014"/>
                  <a:gd name="connsiteY0" fmla="*/ 0 h 452411"/>
                  <a:gd name="connsiteX1" fmla="*/ 2995014 w 2995014"/>
                  <a:gd name="connsiteY1" fmla="*/ 12997 h 452411"/>
                  <a:gd name="connsiteX2" fmla="*/ 2995014 w 2995014"/>
                  <a:gd name="connsiteY2" fmla="*/ 445045 h 452411"/>
                  <a:gd name="connsiteX3" fmla="*/ 54711 w 2995014"/>
                  <a:gd name="connsiteY3" fmla="*/ 452411 h 452411"/>
                  <a:gd name="connsiteX4" fmla="*/ 0 w 2995014"/>
                  <a:gd name="connsiteY4" fmla="*/ 0 h 452411"/>
                  <a:gd name="connsiteX0" fmla="*/ 0 w 2995014"/>
                  <a:gd name="connsiteY0" fmla="*/ 0 h 452411"/>
                  <a:gd name="connsiteX1" fmla="*/ 2995014 w 2995014"/>
                  <a:gd name="connsiteY1" fmla="*/ 12997 h 452411"/>
                  <a:gd name="connsiteX2" fmla="*/ 2995014 w 2995014"/>
                  <a:gd name="connsiteY2" fmla="*/ 445045 h 452411"/>
                  <a:gd name="connsiteX3" fmla="*/ 54711 w 2995014"/>
                  <a:gd name="connsiteY3" fmla="*/ 452411 h 452411"/>
                  <a:gd name="connsiteX4" fmla="*/ 0 w 2995014"/>
                  <a:gd name="connsiteY4" fmla="*/ 0 h 452411"/>
                  <a:gd name="connsiteX0" fmla="*/ 0 w 2995014"/>
                  <a:gd name="connsiteY0" fmla="*/ 0 h 452411"/>
                  <a:gd name="connsiteX1" fmla="*/ 2995014 w 2995014"/>
                  <a:gd name="connsiteY1" fmla="*/ 12997 h 452411"/>
                  <a:gd name="connsiteX2" fmla="*/ 2995014 w 2995014"/>
                  <a:gd name="connsiteY2" fmla="*/ 445045 h 452411"/>
                  <a:gd name="connsiteX3" fmla="*/ 54711 w 2995014"/>
                  <a:gd name="connsiteY3" fmla="*/ 452411 h 452411"/>
                  <a:gd name="connsiteX4" fmla="*/ 0 w 2995014"/>
                  <a:gd name="connsiteY4" fmla="*/ 0 h 452411"/>
                  <a:gd name="connsiteX0" fmla="*/ 0 w 2995014"/>
                  <a:gd name="connsiteY0" fmla="*/ 0 h 452411"/>
                  <a:gd name="connsiteX1" fmla="*/ 2995014 w 2995014"/>
                  <a:gd name="connsiteY1" fmla="*/ 12997 h 452411"/>
                  <a:gd name="connsiteX2" fmla="*/ 2995014 w 2995014"/>
                  <a:gd name="connsiteY2" fmla="*/ 445045 h 452411"/>
                  <a:gd name="connsiteX3" fmla="*/ 54711 w 2995014"/>
                  <a:gd name="connsiteY3" fmla="*/ 452411 h 452411"/>
                  <a:gd name="connsiteX4" fmla="*/ 0 w 2995014"/>
                  <a:gd name="connsiteY4" fmla="*/ 0 h 452411"/>
                  <a:gd name="connsiteX0" fmla="*/ 0 w 2995014"/>
                  <a:gd name="connsiteY0" fmla="*/ 0 h 452411"/>
                  <a:gd name="connsiteX1" fmla="*/ 2995014 w 2995014"/>
                  <a:gd name="connsiteY1" fmla="*/ 12997 h 452411"/>
                  <a:gd name="connsiteX2" fmla="*/ 2995014 w 2995014"/>
                  <a:gd name="connsiteY2" fmla="*/ 445045 h 452411"/>
                  <a:gd name="connsiteX3" fmla="*/ 54711 w 2995014"/>
                  <a:gd name="connsiteY3" fmla="*/ 452411 h 452411"/>
                  <a:gd name="connsiteX4" fmla="*/ 0 w 2995014"/>
                  <a:gd name="connsiteY4" fmla="*/ 0 h 452411"/>
                  <a:gd name="connsiteX0" fmla="*/ 0 w 3000135"/>
                  <a:gd name="connsiteY0" fmla="*/ 0 h 452411"/>
                  <a:gd name="connsiteX1" fmla="*/ 3000135 w 3000135"/>
                  <a:gd name="connsiteY1" fmla="*/ 42680 h 452411"/>
                  <a:gd name="connsiteX2" fmla="*/ 2995014 w 3000135"/>
                  <a:gd name="connsiteY2" fmla="*/ 445045 h 452411"/>
                  <a:gd name="connsiteX3" fmla="*/ 54711 w 3000135"/>
                  <a:gd name="connsiteY3" fmla="*/ 452411 h 452411"/>
                  <a:gd name="connsiteX4" fmla="*/ 0 w 3000135"/>
                  <a:gd name="connsiteY4" fmla="*/ 0 h 452411"/>
                  <a:gd name="connsiteX0" fmla="*/ 0 w 3000135"/>
                  <a:gd name="connsiteY0" fmla="*/ 0 h 452411"/>
                  <a:gd name="connsiteX1" fmla="*/ 3000135 w 3000135"/>
                  <a:gd name="connsiteY1" fmla="*/ 42680 h 452411"/>
                  <a:gd name="connsiteX2" fmla="*/ 2995014 w 3000135"/>
                  <a:gd name="connsiteY2" fmla="*/ 445045 h 452411"/>
                  <a:gd name="connsiteX3" fmla="*/ 54711 w 3000135"/>
                  <a:gd name="connsiteY3" fmla="*/ 452411 h 452411"/>
                  <a:gd name="connsiteX4" fmla="*/ 0 w 3000135"/>
                  <a:gd name="connsiteY4" fmla="*/ 0 h 452411"/>
                  <a:gd name="connsiteX0" fmla="*/ 0 w 3000135"/>
                  <a:gd name="connsiteY0" fmla="*/ 0 h 452411"/>
                  <a:gd name="connsiteX1" fmla="*/ 3000135 w 3000135"/>
                  <a:gd name="connsiteY1" fmla="*/ 42680 h 452411"/>
                  <a:gd name="connsiteX2" fmla="*/ 2995014 w 3000135"/>
                  <a:gd name="connsiteY2" fmla="*/ 445045 h 452411"/>
                  <a:gd name="connsiteX3" fmla="*/ 54711 w 3000135"/>
                  <a:gd name="connsiteY3" fmla="*/ 452411 h 452411"/>
                  <a:gd name="connsiteX4" fmla="*/ 0 w 3000135"/>
                  <a:gd name="connsiteY4" fmla="*/ 0 h 452411"/>
                  <a:gd name="connsiteX0" fmla="*/ 0 w 3000135"/>
                  <a:gd name="connsiteY0" fmla="*/ 0 h 452411"/>
                  <a:gd name="connsiteX1" fmla="*/ 3000135 w 3000135"/>
                  <a:gd name="connsiteY1" fmla="*/ 42680 h 452411"/>
                  <a:gd name="connsiteX2" fmla="*/ 2995014 w 3000135"/>
                  <a:gd name="connsiteY2" fmla="*/ 445045 h 452411"/>
                  <a:gd name="connsiteX3" fmla="*/ 54711 w 3000135"/>
                  <a:gd name="connsiteY3" fmla="*/ 452411 h 452411"/>
                  <a:gd name="connsiteX4" fmla="*/ 0 w 3000135"/>
                  <a:gd name="connsiteY4" fmla="*/ 0 h 452411"/>
                  <a:gd name="connsiteX0" fmla="*/ 0 w 3000135"/>
                  <a:gd name="connsiteY0" fmla="*/ 0 h 452411"/>
                  <a:gd name="connsiteX1" fmla="*/ 3000135 w 3000135"/>
                  <a:gd name="connsiteY1" fmla="*/ 42680 h 452411"/>
                  <a:gd name="connsiteX2" fmla="*/ 2995014 w 3000135"/>
                  <a:gd name="connsiteY2" fmla="*/ 445045 h 452411"/>
                  <a:gd name="connsiteX3" fmla="*/ 54711 w 3000135"/>
                  <a:gd name="connsiteY3" fmla="*/ 452411 h 452411"/>
                  <a:gd name="connsiteX4" fmla="*/ 0 w 3000135"/>
                  <a:gd name="connsiteY4" fmla="*/ 0 h 452411"/>
                  <a:gd name="connsiteX0" fmla="*/ 0 w 3004844"/>
                  <a:gd name="connsiteY0" fmla="*/ 0 h 453127"/>
                  <a:gd name="connsiteX1" fmla="*/ 3004844 w 3004844"/>
                  <a:gd name="connsiteY1" fmla="*/ 43396 h 453127"/>
                  <a:gd name="connsiteX2" fmla="*/ 2999723 w 3004844"/>
                  <a:gd name="connsiteY2" fmla="*/ 445761 h 453127"/>
                  <a:gd name="connsiteX3" fmla="*/ 59420 w 3004844"/>
                  <a:gd name="connsiteY3" fmla="*/ 453127 h 453127"/>
                  <a:gd name="connsiteX4" fmla="*/ 0 w 3004844"/>
                  <a:gd name="connsiteY4" fmla="*/ 0 h 45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4844" h="453127">
                    <a:moveTo>
                      <a:pt x="0" y="0"/>
                    </a:moveTo>
                    <a:cubicBezTo>
                      <a:pt x="1010590" y="39916"/>
                      <a:pt x="1225988" y="50439"/>
                      <a:pt x="3004844" y="43396"/>
                    </a:cubicBezTo>
                    <a:lnTo>
                      <a:pt x="2999723" y="445761"/>
                    </a:lnTo>
                    <a:lnTo>
                      <a:pt x="59420" y="453127"/>
                    </a:lnTo>
                    <a:cubicBezTo>
                      <a:pt x="41183" y="302323"/>
                      <a:pt x="64021" y="451618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88" name="Groupe 87"/>
          <p:cNvGrpSpPr/>
          <p:nvPr/>
        </p:nvGrpSpPr>
        <p:grpSpPr>
          <a:xfrm>
            <a:off x="3635896" y="4180146"/>
            <a:ext cx="1728192" cy="1844824"/>
            <a:chOff x="718272" y="2262448"/>
            <a:chExt cx="3454791" cy="2876166"/>
          </a:xfrm>
        </p:grpSpPr>
        <p:sp>
          <p:nvSpPr>
            <p:cNvPr id="89" name="Rectangle 5"/>
            <p:cNvSpPr/>
            <p:nvPr/>
          </p:nvSpPr>
          <p:spPr>
            <a:xfrm rot="21074577">
              <a:off x="999776" y="2356259"/>
              <a:ext cx="3011760" cy="2770350"/>
            </a:xfrm>
            <a:custGeom>
              <a:avLst/>
              <a:gdLst>
                <a:gd name="connsiteX0" fmla="*/ 0 w 2958182"/>
                <a:gd name="connsiteY0" fmla="*/ 0 h 2855644"/>
                <a:gd name="connsiteX1" fmla="*/ 2958182 w 2958182"/>
                <a:gd name="connsiteY1" fmla="*/ 0 h 2855644"/>
                <a:gd name="connsiteX2" fmla="*/ 2958182 w 2958182"/>
                <a:gd name="connsiteY2" fmla="*/ 2855644 h 2855644"/>
                <a:gd name="connsiteX3" fmla="*/ 0 w 2958182"/>
                <a:gd name="connsiteY3" fmla="*/ 2855644 h 2855644"/>
                <a:gd name="connsiteX4" fmla="*/ 0 w 2958182"/>
                <a:gd name="connsiteY4" fmla="*/ 0 h 2855644"/>
                <a:gd name="connsiteX0" fmla="*/ 0 w 2958182"/>
                <a:gd name="connsiteY0" fmla="*/ 0 h 2855644"/>
                <a:gd name="connsiteX1" fmla="*/ 2958182 w 2958182"/>
                <a:gd name="connsiteY1" fmla="*/ 0 h 2855644"/>
                <a:gd name="connsiteX2" fmla="*/ 2958182 w 2958182"/>
                <a:gd name="connsiteY2" fmla="*/ 2855644 h 2855644"/>
                <a:gd name="connsiteX3" fmla="*/ 99227 w 2958182"/>
                <a:gd name="connsiteY3" fmla="*/ 2774555 h 2855644"/>
                <a:gd name="connsiteX4" fmla="*/ 0 w 2958182"/>
                <a:gd name="connsiteY4" fmla="*/ 0 h 2855644"/>
                <a:gd name="connsiteX0" fmla="*/ 0 w 3007415"/>
                <a:gd name="connsiteY0" fmla="*/ 0 h 2911415"/>
                <a:gd name="connsiteX1" fmla="*/ 3007415 w 3007415"/>
                <a:gd name="connsiteY1" fmla="*/ 55771 h 2911415"/>
                <a:gd name="connsiteX2" fmla="*/ 3007415 w 3007415"/>
                <a:gd name="connsiteY2" fmla="*/ 2911415 h 2911415"/>
                <a:gd name="connsiteX3" fmla="*/ 148460 w 3007415"/>
                <a:gd name="connsiteY3" fmla="*/ 2830326 h 2911415"/>
                <a:gd name="connsiteX4" fmla="*/ 0 w 3007415"/>
                <a:gd name="connsiteY4" fmla="*/ 0 h 2911415"/>
                <a:gd name="connsiteX0" fmla="*/ 0 w 3007415"/>
                <a:gd name="connsiteY0" fmla="*/ 0 h 2911415"/>
                <a:gd name="connsiteX1" fmla="*/ 3007415 w 3007415"/>
                <a:gd name="connsiteY1" fmla="*/ 55771 h 2911415"/>
                <a:gd name="connsiteX2" fmla="*/ 3007415 w 3007415"/>
                <a:gd name="connsiteY2" fmla="*/ 2911415 h 2911415"/>
                <a:gd name="connsiteX3" fmla="*/ 148460 w 3007415"/>
                <a:gd name="connsiteY3" fmla="*/ 2830326 h 2911415"/>
                <a:gd name="connsiteX4" fmla="*/ 0 w 3007415"/>
                <a:gd name="connsiteY4" fmla="*/ 0 h 2911415"/>
                <a:gd name="connsiteX0" fmla="*/ 0 w 3007415"/>
                <a:gd name="connsiteY0" fmla="*/ 0 h 2911415"/>
                <a:gd name="connsiteX1" fmla="*/ 3007415 w 3007415"/>
                <a:gd name="connsiteY1" fmla="*/ 55771 h 2911415"/>
                <a:gd name="connsiteX2" fmla="*/ 3007415 w 3007415"/>
                <a:gd name="connsiteY2" fmla="*/ 2911415 h 2911415"/>
                <a:gd name="connsiteX3" fmla="*/ 148460 w 3007415"/>
                <a:gd name="connsiteY3" fmla="*/ 2830326 h 2911415"/>
                <a:gd name="connsiteX4" fmla="*/ 0 w 3007415"/>
                <a:gd name="connsiteY4" fmla="*/ 0 h 2911415"/>
                <a:gd name="connsiteX0" fmla="*/ 0 w 3007415"/>
                <a:gd name="connsiteY0" fmla="*/ 0 h 2911415"/>
                <a:gd name="connsiteX1" fmla="*/ 3007415 w 3007415"/>
                <a:gd name="connsiteY1" fmla="*/ 55771 h 2911415"/>
                <a:gd name="connsiteX2" fmla="*/ 3007415 w 3007415"/>
                <a:gd name="connsiteY2" fmla="*/ 2911415 h 2911415"/>
                <a:gd name="connsiteX3" fmla="*/ 152810 w 3007415"/>
                <a:gd name="connsiteY3" fmla="*/ 2802085 h 2911415"/>
                <a:gd name="connsiteX4" fmla="*/ 0 w 3007415"/>
                <a:gd name="connsiteY4" fmla="*/ 0 h 2911415"/>
                <a:gd name="connsiteX0" fmla="*/ 0 w 3007415"/>
                <a:gd name="connsiteY0" fmla="*/ 0 h 2911415"/>
                <a:gd name="connsiteX1" fmla="*/ 3007415 w 3007415"/>
                <a:gd name="connsiteY1" fmla="*/ 55771 h 2911415"/>
                <a:gd name="connsiteX2" fmla="*/ 3007415 w 3007415"/>
                <a:gd name="connsiteY2" fmla="*/ 2911415 h 2911415"/>
                <a:gd name="connsiteX3" fmla="*/ 152810 w 3007415"/>
                <a:gd name="connsiteY3" fmla="*/ 2802085 h 2911415"/>
                <a:gd name="connsiteX4" fmla="*/ 0 w 3007415"/>
                <a:gd name="connsiteY4" fmla="*/ 0 h 2911415"/>
                <a:gd name="connsiteX0" fmla="*/ 0 w 3007415"/>
                <a:gd name="connsiteY0" fmla="*/ 0 h 2802085"/>
                <a:gd name="connsiteX1" fmla="*/ 3007415 w 3007415"/>
                <a:gd name="connsiteY1" fmla="*/ 55771 h 2802085"/>
                <a:gd name="connsiteX2" fmla="*/ 2795981 w 3007415"/>
                <a:gd name="connsiteY2" fmla="*/ 2782473 h 2802085"/>
                <a:gd name="connsiteX3" fmla="*/ 152810 w 3007415"/>
                <a:gd name="connsiteY3" fmla="*/ 2802085 h 2802085"/>
                <a:gd name="connsiteX4" fmla="*/ 0 w 3007415"/>
                <a:gd name="connsiteY4" fmla="*/ 0 h 2802085"/>
                <a:gd name="connsiteX0" fmla="*/ 0 w 3007415"/>
                <a:gd name="connsiteY0" fmla="*/ 0 h 2910528"/>
                <a:gd name="connsiteX1" fmla="*/ 3007415 w 3007415"/>
                <a:gd name="connsiteY1" fmla="*/ 55771 h 2910528"/>
                <a:gd name="connsiteX2" fmla="*/ 2795981 w 3007415"/>
                <a:gd name="connsiteY2" fmla="*/ 2782473 h 2910528"/>
                <a:gd name="connsiteX3" fmla="*/ 152810 w 3007415"/>
                <a:gd name="connsiteY3" fmla="*/ 2802085 h 2910528"/>
                <a:gd name="connsiteX4" fmla="*/ 0 w 3007415"/>
                <a:gd name="connsiteY4" fmla="*/ 0 h 2910528"/>
                <a:gd name="connsiteX0" fmla="*/ 0 w 3016462"/>
                <a:gd name="connsiteY0" fmla="*/ 0 h 2910528"/>
                <a:gd name="connsiteX1" fmla="*/ 3007415 w 3016462"/>
                <a:gd name="connsiteY1" fmla="*/ 55771 h 2910528"/>
                <a:gd name="connsiteX2" fmla="*/ 2795981 w 3016462"/>
                <a:gd name="connsiteY2" fmla="*/ 2782473 h 2910528"/>
                <a:gd name="connsiteX3" fmla="*/ 152810 w 3016462"/>
                <a:gd name="connsiteY3" fmla="*/ 2802085 h 2910528"/>
                <a:gd name="connsiteX4" fmla="*/ 0 w 3016462"/>
                <a:gd name="connsiteY4" fmla="*/ 0 h 2910528"/>
                <a:gd name="connsiteX0" fmla="*/ 0 w 3064249"/>
                <a:gd name="connsiteY0" fmla="*/ 0 h 2898641"/>
                <a:gd name="connsiteX1" fmla="*/ 3007415 w 3064249"/>
                <a:gd name="connsiteY1" fmla="*/ 55771 h 2898641"/>
                <a:gd name="connsiteX2" fmla="*/ 2875643 w 3064249"/>
                <a:gd name="connsiteY2" fmla="*/ 2765832 h 2898641"/>
                <a:gd name="connsiteX3" fmla="*/ 152810 w 3064249"/>
                <a:gd name="connsiteY3" fmla="*/ 2802085 h 2898641"/>
                <a:gd name="connsiteX4" fmla="*/ 0 w 3064249"/>
                <a:gd name="connsiteY4" fmla="*/ 0 h 2898641"/>
                <a:gd name="connsiteX0" fmla="*/ 0 w 3070540"/>
                <a:gd name="connsiteY0" fmla="*/ 0 h 2898641"/>
                <a:gd name="connsiteX1" fmla="*/ 3007415 w 3070540"/>
                <a:gd name="connsiteY1" fmla="*/ 55771 h 2898641"/>
                <a:gd name="connsiteX2" fmla="*/ 2875643 w 3070540"/>
                <a:gd name="connsiteY2" fmla="*/ 2765832 h 2898641"/>
                <a:gd name="connsiteX3" fmla="*/ 152810 w 3070540"/>
                <a:gd name="connsiteY3" fmla="*/ 2802085 h 2898641"/>
                <a:gd name="connsiteX4" fmla="*/ 0 w 3070540"/>
                <a:gd name="connsiteY4" fmla="*/ 0 h 2898641"/>
                <a:gd name="connsiteX0" fmla="*/ 0 w 3050496"/>
                <a:gd name="connsiteY0" fmla="*/ 0 h 2831008"/>
                <a:gd name="connsiteX1" fmla="*/ 3007415 w 3050496"/>
                <a:gd name="connsiteY1" fmla="*/ 55771 h 2831008"/>
                <a:gd name="connsiteX2" fmla="*/ 2844527 w 3050496"/>
                <a:gd name="connsiteY2" fmla="*/ 2655027 h 2831008"/>
                <a:gd name="connsiteX3" fmla="*/ 152810 w 3050496"/>
                <a:gd name="connsiteY3" fmla="*/ 2802085 h 2831008"/>
                <a:gd name="connsiteX4" fmla="*/ 0 w 3050496"/>
                <a:gd name="connsiteY4" fmla="*/ 0 h 2831008"/>
                <a:gd name="connsiteX0" fmla="*/ 0 w 3083026"/>
                <a:gd name="connsiteY0" fmla="*/ 0 h 2802085"/>
                <a:gd name="connsiteX1" fmla="*/ 3007415 w 3083026"/>
                <a:gd name="connsiteY1" fmla="*/ 55771 h 2802085"/>
                <a:gd name="connsiteX2" fmla="*/ 2894153 w 3083026"/>
                <a:gd name="connsiteY2" fmla="*/ 2551842 h 2802085"/>
                <a:gd name="connsiteX3" fmla="*/ 152810 w 3083026"/>
                <a:gd name="connsiteY3" fmla="*/ 2802085 h 2802085"/>
                <a:gd name="connsiteX4" fmla="*/ 0 w 3083026"/>
                <a:gd name="connsiteY4" fmla="*/ 0 h 2802085"/>
                <a:gd name="connsiteX0" fmla="*/ 0 w 3077100"/>
                <a:gd name="connsiteY0" fmla="*/ 0 h 2839147"/>
                <a:gd name="connsiteX1" fmla="*/ 3007415 w 3077100"/>
                <a:gd name="connsiteY1" fmla="*/ 55771 h 2839147"/>
                <a:gd name="connsiteX2" fmla="*/ 2885440 w 3077100"/>
                <a:gd name="connsiteY2" fmla="*/ 2670966 h 2839147"/>
                <a:gd name="connsiteX3" fmla="*/ 152810 w 3077100"/>
                <a:gd name="connsiteY3" fmla="*/ 2802085 h 2839147"/>
                <a:gd name="connsiteX4" fmla="*/ 0 w 3077100"/>
                <a:gd name="connsiteY4" fmla="*/ 0 h 2839147"/>
                <a:gd name="connsiteX0" fmla="*/ 0 w 3084012"/>
                <a:gd name="connsiteY0" fmla="*/ 0 h 2810619"/>
                <a:gd name="connsiteX1" fmla="*/ 3007415 w 3084012"/>
                <a:gd name="connsiteY1" fmla="*/ 55771 h 2810619"/>
                <a:gd name="connsiteX2" fmla="*/ 2895591 w 3084012"/>
                <a:gd name="connsiteY2" fmla="*/ 2605068 h 2810619"/>
                <a:gd name="connsiteX3" fmla="*/ 152810 w 3084012"/>
                <a:gd name="connsiteY3" fmla="*/ 2802085 h 2810619"/>
                <a:gd name="connsiteX4" fmla="*/ 0 w 3084012"/>
                <a:gd name="connsiteY4" fmla="*/ 0 h 2810619"/>
                <a:gd name="connsiteX0" fmla="*/ 0 w 3108841"/>
                <a:gd name="connsiteY0" fmla="*/ 0 h 2802085"/>
                <a:gd name="connsiteX1" fmla="*/ 3007415 w 3108841"/>
                <a:gd name="connsiteY1" fmla="*/ 55771 h 2802085"/>
                <a:gd name="connsiteX2" fmla="*/ 2930854 w 3108841"/>
                <a:gd name="connsiteY2" fmla="*/ 2501276 h 2802085"/>
                <a:gd name="connsiteX3" fmla="*/ 152810 w 3108841"/>
                <a:gd name="connsiteY3" fmla="*/ 2802085 h 2802085"/>
                <a:gd name="connsiteX4" fmla="*/ 0 w 3108841"/>
                <a:gd name="connsiteY4" fmla="*/ 0 h 2802085"/>
                <a:gd name="connsiteX0" fmla="*/ 0 w 3073089"/>
                <a:gd name="connsiteY0" fmla="*/ 0 h 2802085"/>
                <a:gd name="connsiteX1" fmla="*/ 3007415 w 3073089"/>
                <a:gd name="connsiteY1" fmla="*/ 55771 h 2802085"/>
                <a:gd name="connsiteX2" fmla="*/ 2879470 w 3073089"/>
                <a:gd name="connsiteY2" fmla="*/ 2334344 h 2802085"/>
                <a:gd name="connsiteX3" fmla="*/ 152810 w 3073089"/>
                <a:gd name="connsiteY3" fmla="*/ 2802085 h 2802085"/>
                <a:gd name="connsiteX4" fmla="*/ 0 w 3073089"/>
                <a:gd name="connsiteY4" fmla="*/ 0 h 2802085"/>
                <a:gd name="connsiteX0" fmla="*/ 0 w 3142862"/>
                <a:gd name="connsiteY0" fmla="*/ 0 h 2802085"/>
                <a:gd name="connsiteX1" fmla="*/ 3007415 w 3142862"/>
                <a:gd name="connsiteY1" fmla="*/ 55771 h 2802085"/>
                <a:gd name="connsiteX2" fmla="*/ 2879470 w 3142862"/>
                <a:gd name="connsiteY2" fmla="*/ 2334344 h 2802085"/>
                <a:gd name="connsiteX3" fmla="*/ 152810 w 3142862"/>
                <a:gd name="connsiteY3" fmla="*/ 2802085 h 2802085"/>
                <a:gd name="connsiteX4" fmla="*/ 0 w 3142862"/>
                <a:gd name="connsiteY4" fmla="*/ 0 h 2802085"/>
                <a:gd name="connsiteX0" fmla="*/ 0 w 3142862"/>
                <a:gd name="connsiteY0" fmla="*/ 0 h 2860388"/>
                <a:gd name="connsiteX1" fmla="*/ 3007415 w 3142862"/>
                <a:gd name="connsiteY1" fmla="*/ 55771 h 2860388"/>
                <a:gd name="connsiteX2" fmla="*/ 2879470 w 3142862"/>
                <a:gd name="connsiteY2" fmla="*/ 2334344 h 2860388"/>
                <a:gd name="connsiteX3" fmla="*/ 187196 w 3142862"/>
                <a:gd name="connsiteY3" fmla="*/ 2860388 h 2860388"/>
                <a:gd name="connsiteX4" fmla="*/ 0 w 3142862"/>
                <a:gd name="connsiteY4" fmla="*/ 0 h 2860388"/>
                <a:gd name="connsiteX0" fmla="*/ 0 w 3142862"/>
                <a:gd name="connsiteY0" fmla="*/ 0 h 2876373"/>
                <a:gd name="connsiteX1" fmla="*/ 3007415 w 3142862"/>
                <a:gd name="connsiteY1" fmla="*/ 55771 h 2876373"/>
                <a:gd name="connsiteX2" fmla="*/ 2879470 w 3142862"/>
                <a:gd name="connsiteY2" fmla="*/ 2334344 h 2876373"/>
                <a:gd name="connsiteX3" fmla="*/ 187196 w 3142862"/>
                <a:gd name="connsiteY3" fmla="*/ 2860388 h 2876373"/>
                <a:gd name="connsiteX4" fmla="*/ 0 w 3142862"/>
                <a:gd name="connsiteY4" fmla="*/ 0 h 2876373"/>
                <a:gd name="connsiteX0" fmla="*/ 0 w 3142862"/>
                <a:gd name="connsiteY0" fmla="*/ 0 h 2869960"/>
                <a:gd name="connsiteX1" fmla="*/ 3007415 w 3142862"/>
                <a:gd name="connsiteY1" fmla="*/ 55771 h 2869960"/>
                <a:gd name="connsiteX2" fmla="*/ 2879470 w 3142862"/>
                <a:gd name="connsiteY2" fmla="*/ 2334344 h 2869960"/>
                <a:gd name="connsiteX3" fmla="*/ 187196 w 3142862"/>
                <a:gd name="connsiteY3" fmla="*/ 2860388 h 2869960"/>
                <a:gd name="connsiteX4" fmla="*/ 0 w 3142862"/>
                <a:gd name="connsiteY4" fmla="*/ 0 h 2869960"/>
                <a:gd name="connsiteX0" fmla="*/ 0 w 3142862"/>
                <a:gd name="connsiteY0" fmla="*/ 0 h 2875403"/>
                <a:gd name="connsiteX1" fmla="*/ 3007415 w 3142862"/>
                <a:gd name="connsiteY1" fmla="*/ 55771 h 2875403"/>
                <a:gd name="connsiteX2" fmla="*/ 2879470 w 3142862"/>
                <a:gd name="connsiteY2" fmla="*/ 2334344 h 2875403"/>
                <a:gd name="connsiteX3" fmla="*/ 187196 w 3142862"/>
                <a:gd name="connsiteY3" fmla="*/ 2860388 h 2875403"/>
                <a:gd name="connsiteX4" fmla="*/ 0 w 3142862"/>
                <a:gd name="connsiteY4" fmla="*/ 0 h 2875403"/>
                <a:gd name="connsiteX0" fmla="*/ 0 w 3155056"/>
                <a:gd name="connsiteY0" fmla="*/ 0 h 2875403"/>
                <a:gd name="connsiteX1" fmla="*/ 3007415 w 3155056"/>
                <a:gd name="connsiteY1" fmla="*/ 55771 h 2875403"/>
                <a:gd name="connsiteX2" fmla="*/ 2879470 w 3155056"/>
                <a:gd name="connsiteY2" fmla="*/ 2334344 h 2875403"/>
                <a:gd name="connsiteX3" fmla="*/ 187196 w 3155056"/>
                <a:gd name="connsiteY3" fmla="*/ 2860388 h 2875403"/>
                <a:gd name="connsiteX4" fmla="*/ 0 w 3155056"/>
                <a:gd name="connsiteY4" fmla="*/ 0 h 2875403"/>
                <a:gd name="connsiteX0" fmla="*/ 0 w 3111070"/>
                <a:gd name="connsiteY0" fmla="*/ 0 h 2875403"/>
                <a:gd name="connsiteX1" fmla="*/ 3007415 w 3111070"/>
                <a:gd name="connsiteY1" fmla="*/ 55771 h 2875403"/>
                <a:gd name="connsiteX2" fmla="*/ 2879470 w 3111070"/>
                <a:gd name="connsiteY2" fmla="*/ 2334344 h 2875403"/>
                <a:gd name="connsiteX3" fmla="*/ 187196 w 3111070"/>
                <a:gd name="connsiteY3" fmla="*/ 2860388 h 2875403"/>
                <a:gd name="connsiteX4" fmla="*/ 0 w 3111070"/>
                <a:gd name="connsiteY4" fmla="*/ 0 h 2875403"/>
                <a:gd name="connsiteX0" fmla="*/ 0 w 3116300"/>
                <a:gd name="connsiteY0" fmla="*/ 0 h 2875403"/>
                <a:gd name="connsiteX1" fmla="*/ 3007415 w 3116300"/>
                <a:gd name="connsiteY1" fmla="*/ 55771 h 2875403"/>
                <a:gd name="connsiteX2" fmla="*/ 2879470 w 3116300"/>
                <a:gd name="connsiteY2" fmla="*/ 2334344 h 2875403"/>
                <a:gd name="connsiteX3" fmla="*/ 187196 w 3116300"/>
                <a:gd name="connsiteY3" fmla="*/ 2860388 h 2875403"/>
                <a:gd name="connsiteX4" fmla="*/ 0 w 3116300"/>
                <a:gd name="connsiteY4" fmla="*/ 0 h 2875403"/>
                <a:gd name="connsiteX0" fmla="*/ 0 w 3083363"/>
                <a:gd name="connsiteY0" fmla="*/ 0 h 2875403"/>
                <a:gd name="connsiteX1" fmla="*/ 2885378 w 3083363"/>
                <a:gd name="connsiteY1" fmla="*/ 56216 h 2875403"/>
                <a:gd name="connsiteX2" fmla="*/ 2879470 w 3083363"/>
                <a:gd name="connsiteY2" fmla="*/ 2334344 h 2875403"/>
                <a:gd name="connsiteX3" fmla="*/ 187196 w 3083363"/>
                <a:gd name="connsiteY3" fmla="*/ 2860388 h 2875403"/>
                <a:gd name="connsiteX4" fmla="*/ 0 w 3083363"/>
                <a:gd name="connsiteY4" fmla="*/ 0 h 2875403"/>
                <a:gd name="connsiteX0" fmla="*/ 0 w 3096263"/>
                <a:gd name="connsiteY0" fmla="*/ 0 h 2875403"/>
                <a:gd name="connsiteX1" fmla="*/ 2937628 w 3096263"/>
                <a:gd name="connsiteY1" fmla="*/ 51384 h 2875403"/>
                <a:gd name="connsiteX2" fmla="*/ 2879470 w 3096263"/>
                <a:gd name="connsiteY2" fmla="*/ 2334344 h 2875403"/>
                <a:gd name="connsiteX3" fmla="*/ 187196 w 3096263"/>
                <a:gd name="connsiteY3" fmla="*/ 2860388 h 2875403"/>
                <a:gd name="connsiteX4" fmla="*/ 0 w 3096263"/>
                <a:gd name="connsiteY4" fmla="*/ 0 h 2875403"/>
                <a:gd name="connsiteX0" fmla="*/ 0 w 3094279"/>
                <a:gd name="connsiteY0" fmla="*/ 0 h 2875403"/>
                <a:gd name="connsiteX1" fmla="*/ 2930002 w 3094279"/>
                <a:gd name="connsiteY1" fmla="*/ 101565 h 2875403"/>
                <a:gd name="connsiteX2" fmla="*/ 2879470 w 3094279"/>
                <a:gd name="connsiteY2" fmla="*/ 2334344 h 2875403"/>
                <a:gd name="connsiteX3" fmla="*/ 187196 w 3094279"/>
                <a:gd name="connsiteY3" fmla="*/ 2860388 h 2875403"/>
                <a:gd name="connsiteX4" fmla="*/ 0 w 3094279"/>
                <a:gd name="connsiteY4" fmla="*/ 0 h 2875403"/>
                <a:gd name="connsiteX0" fmla="*/ 0 w 3102449"/>
                <a:gd name="connsiteY0" fmla="*/ 0 h 2875403"/>
                <a:gd name="connsiteX1" fmla="*/ 2960524 w 3102449"/>
                <a:gd name="connsiteY1" fmla="*/ 112644 h 2875403"/>
                <a:gd name="connsiteX2" fmla="*/ 2879470 w 3102449"/>
                <a:gd name="connsiteY2" fmla="*/ 2334344 h 2875403"/>
                <a:gd name="connsiteX3" fmla="*/ 187196 w 3102449"/>
                <a:gd name="connsiteY3" fmla="*/ 2860388 h 2875403"/>
                <a:gd name="connsiteX4" fmla="*/ 0 w 3102449"/>
                <a:gd name="connsiteY4" fmla="*/ 0 h 2875403"/>
                <a:gd name="connsiteX0" fmla="*/ 0 w 3104921"/>
                <a:gd name="connsiteY0" fmla="*/ 0 h 2875403"/>
                <a:gd name="connsiteX1" fmla="*/ 2969318 w 3104921"/>
                <a:gd name="connsiteY1" fmla="*/ 139644 h 2875403"/>
                <a:gd name="connsiteX2" fmla="*/ 2879470 w 3104921"/>
                <a:gd name="connsiteY2" fmla="*/ 2334344 h 2875403"/>
                <a:gd name="connsiteX3" fmla="*/ 187196 w 3104921"/>
                <a:gd name="connsiteY3" fmla="*/ 2860388 h 2875403"/>
                <a:gd name="connsiteX4" fmla="*/ 0 w 3104921"/>
                <a:gd name="connsiteY4" fmla="*/ 0 h 2875403"/>
                <a:gd name="connsiteX0" fmla="*/ 0 w 3097647"/>
                <a:gd name="connsiteY0" fmla="*/ 0 h 2875403"/>
                <a:gd name="connsiteX1" fmla="*/ 2942864 w 3097647"/>
                <a:gd name="connsiteY1" fmla="*/ 186902 h 2875403"/>
                <a:gd name="connsiteX2" fmla="*/ 2879470 w 3097647"/>
                <a:gd name="connsiteY2" fmla="*/ 2334344 h 2875403"/>
                <a:gd name="connsiteX3" fmla="*/ 187196 w 3097647"/>
                <a:gd name="connsiteY3" fmla="*/ 2860388 h 2875403"/>
                <a:gd name="connsiteX4" fmla="*/ 0 w 3097647"/>
                <a:gd name="connsiteY4" fmla="*/ 0 h 2875403"/>
                <a:gd name="connsiteX0" fmla="*/ 0 w 3053237"/>
                <a:gd name="connsiteY0" fmla="*/ 0 h 2830026"/>
                <a:gd name="connsiteX1" fmla="*/ 2898454 w 3053237"/>
                <a:gd name="connsiteY1" fmla="*/ 141525 h 2830026"/>
                <a:gd name="connsiteX2" fmla="*/ 2835060 w 3053237"/>
                <a:gd name="connsiteY2" fmla="*/ 2288967 h 2830026"/>
                <a:gd name="connsiteX3" fmla="*/ 142786 w 3053237"/>
                <a:gd name="connsiteY3" fmla="*/ 2815011 h 2830026"/>
                <a:gd name="connsiteX4" fmla="*/ 0 w 3053237"/>
                <a:gd name="connsiteY4" fmla="*/ 0 h 2830026"/>
                <a:gd name="connsiteX0" fmla="*/ 0 w 3002552"/>
                <a:gd name="connsiteY0" fmla="*/ 0 h 2783683"/>
                <a:gd name="connsiteX1" fmla="*/ 2847769 w 3002552"/>
                <a:gd name="connsiteY1" fmla="*/ 95182 h 2783683"/>
                <a:gd name="connsiteX2" fmla="*/ 2784375 w 3002552"/>
                <a:gd name="connsiteY2" fmla="*/ 2242624 h 2783683"/>
                <a:gd name="connsiteX3" fmla="*/ 92101 w 3002552"/>
                <a:gd name="connsiteY3" fmla="*/ 2768668 h 2783683"/>
                <a:gd name="connsiteX4" fmla="*/ 0 w 3002552"/>
                <a:gd name="connsiteY4" fmla="*/ 0 h 2783683"/>
                <a:gd name="connsiteX0" fmla="*/ 0 w 3002552"/>
                <a:gd name="connsiteY0" fmla="*/ 0 h 2780993"/>
                <a:gd name="connsiteX1" fmla="*/ 2847769 w 3002552"/>
                <a:gd name="connsiteY1" fmla="*/ 95182 h 2780993"/>
                <a:gd name="connsiteX2" fmla="*/ 2784375 w 3002552"/>
                <a:gd name="connsiteY2" fmla="*/ 2242624 h 2780993"/>
                <a:gd name="connsiteX3" fmla="*/ 92101 w 3002552"/>
                <a:gd name="connsiteY3" fmla="*/ 2768668 h 2780993"/>
                <a:gd name="connsiteX4" fmla="*/ 0 w 3002552"/>
                <a:gd name="connsiteY4" fmla="*/ 0 h 2780993"/>
                <a:gd name="connsiteX0" fmla="*/ 0 w 3008312"/>
                <a:gd name="connsiteY0" fmla="*/ 0 h 2781844"/>
                <a:gd name="connsiteX1" fmla="*/ 2847769 w 3008312"/>
                <a:gd name="connsiteY1" fmla="*/ 95182 h 2781844"/>
                <a:gd name="connsiteX2" fmla="*/ 2792196 w 3008312"/>
                <a:gd name="connsiteY2" fmla="*/ 2275334 h 2781844"/>
                <a:gd name="connsiteX3" fmla="*/ 92101 w 3008312"/>
                <a:gd name="connsiteY3" fmla="*/ 2768668 h 2781844"/>
                <a:gd name="connsiteX4" fmla="*/ 0 w 3008312"/>
                <a:gd name="connsiteY4" fmla="*/ 0 h 2781844"/>
                <a:gd name="connsiteX0" fmla="*/ 0 w 2989495"/>
                <a:gd name="connsiteY0" fmla="*/ 0 h 2781844"/>
                <a:gd name="connsiteX1" fmla="*/ 2847769 w 2989495"/>
                <a:gd name="connsiteY1" fmla="*/ 95182 h 2781844"/>
                <a:gd name="connsiteX2" fmla="*/ 2792196 w 2989495"/>
                <a:gd name="connsiteY2" fmla="*/ 2275334 h 2781844"/>
                <a:gd name="connsiteX3" fmla="*/ 92101 w 2989495"/>
                <a:gd name="connsiteY3" fmla="*/ 2768668 h 2781844"/>
                <a:gd name="connsiteX4" fmla="*/ 0 w 2989495"/>
                <a:gd name="connsiteY4" fmla="*/ 0 h 2781844"/>
                <a:gd name="connsiteX0" fmla="*/ 0 w 3011870"/>
                <a:gd name="connsiteY0" fmla="*/ 0 h 2781844"/>
                <a:gd name="connsiteX1" fmla="*/ 2847769 w 3011870"/>
                <a:gd name="connsiteY1" fmla="*/ 95182 h 2781844"/>
                <a:gd name="connsiteX2" fmla="*/ 2792196 w 3011870"/>
                <a:gd name="connsiteY2" fmla="*/ 2275334 h 2781844"/>
                <a:gd name="connsiteX3" fmla="*/ 92101 w 3011870"/>
                <a:gd name="connsiteY3" fmla="*/ 2768668 h 2781844"/>
                <a:gd name="connsiteX4" fmla="*/ 0 w 3011870"/>
                <a:gd name="connsiteY4" fmla="*/ 0 h 2781844"/>
                <a:gd name="connsiteX0" fmla="*/ 0 w 3011870"/>
                <a:gd name="connsiteY0" fmla="*/ 0 h 2783262"/>
                <a:gd name="connsiteX1" fmla="*/ 2847769 w 3011870"/>
                <a:gd name="connsiteY1" fmla="*/ 95182 h 2783262"/>
                <a:gd name="connsiteX2" fmla="*/ 2792196 w 3011870"/>
                <a:gd name="connsiteY2" fmla="*/ 2275334 h 2783262"/>
                <a:gd name="connsiteX3" fmla="*/ 92101 w 3011870"/>
                <a:gd name="connsiteY3" fmla="*/ 2768668 h 2783262"/>
                <a:gd name="connsiteX4" fmla="*/ 0 w 3011870"/>
                <a:gd name="connsiteY4" fmla="*/ 0 h 2783262"/>
                <a:gd name="connsiteX0" fmla="*/ 0 w 3011870"/>
                <a:gd name="connsiteY0" fmla="*/ 0 h 2767189"/>
                <a:gd name="connsiteX1" fmla="*/ 2847769 w 3011870"/>
                <a:gd name="connsiteY1" fmla="*/ 95182 h 2767189"/>
                <a:gd name="connsiteX2" fmla="*/ 2792196 w 3011870"/>
                <a:gd name="connsiteY2" fmla="*/ 2275334 h 2767189"/>
                <a:gd name="connsiteX3" fmla="*/ 113833 w 3011870"/>
                <a:gd name="connsiteY3" fmla="*/ 2752010 h 2767189"/>
                <a:gd name="connsiteX4" fmla="*/ 0 w 3011870"/>
                <a:gd name="connsiteY4" fmla="*/ 0 h 2767189"/>
                <a:gd name="connsiteX0" fmla="*/ 0 w 3011870"/>
                <a:gd name="connsiteY0" fmla="*/ 0 h 2764048"/>
                <a:gd name="connsiteX1" fmla="*/ 2847769 w 3011870"/>
                <a:gd name="connsiteY1" fmla="*/ 95182 h 2764048"/>
                <a:gd name="connsiteX2" fmla="*/ 2792196 w 3011870"/>
                <a:gd name="connsiteY2" fmla="*/ 2275334 h 2764048"/>
                <a:gd name="connsiteX3" fmla="*/ 128682 w 3011870"/>
                <a:gd name="connsiteY3" fmla="*/ 2748749 h 2764048"/>
                <a:gd name="connsiteX4" fmla="*/ 0 w 3011870"/>
                <a:gd name="connsiteY4" fmla="*/ 0 h 2764048"/>
                <a:gd name="connsiteX0" fmla="*/ 0 w 3011870"/>
                <a:gd name="connsiteY0" fmla="*/ 0 h 2766482"/>
                <a:gd name="connsiteX1" fmla="*/ 2847769 w 3011870"/>
                <a:gd name="connsiteY1" fmla="*/ 95182 h 2766482"/>
                <a:gd name="connsiteX2" fmla="*/ 2792196 w 3011870"/>
                <a:gd name="connsiteY2" fmla="*/ 2275334 h 2766482"/>
                <a:gd name="connsiteX3" fmla="*/ 118548 w 3011870"/>
                <a:gd name="connsiteY3" fmla="*/ 2751276 h 2766482"/>
                <a:gd name="connsiteX4" fmla="*/ 0 w 3011870"/>
                <a:gd name="connsiteY4" fmla="*/ 0 h 2766482"/>
                <a:gd name="connsiteX0" fmla="*/ 0 w 3011870"/>
                <a:gd name="connsiteY0" fmla="*/ 0 h 2769615"/>
                <a:gd name="connsiteX1" fmla="*/ 2847769 w 3011870"/>
                <a:gd name="connsiteY1" fmla="*/ 95182 h 2769615"/>
                <a:gd name="connsiteX2" fmla="*/ 2792196 w 3011870"/>
                <a:gd name="connsiteY2" fmla="*/ 2275334 h 2769615"/>
                <a:gd name="connsiteX3" fmla="*/ 113120 w 3011870"/>
                <a:gd name="connsiteY3" fmla="*/ 2754527 h 2769615"/>
                <a:gd name="connsiteX4" fmla="*/ 0 w 3011870"/>
                <a:gd name="connsiteY4" fmla="*/ 0 h 276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1870" h="2769615">
                  <a:moveTo>
                    <a:pt x="0" y="0"/>
                  </a:moveTo>
                  <a:cubicBezTo>
                    <a:pt x="1127017" y="85961"/>
                    <a:pt x="1845297" y="76592"/>
                    <a:pt x="2847769" y="95182"/>
                  </a:cubicBezTo>
                  <a:cubicBezTo>
                    <a:pt x="2777291" y="1004083"/>
                    <a:pt x="3289279" y="2013053"/>
                    <a:pt x="2792196" y="2275334"/>
                  </a:cubicBezTo>
                  <a:cubicBezTo>
                    <a:pt x="2409503" y="2508287"/>
                    <a:pt x="1123783" y="2845055"/>
                    <a:pt x="113120" y="2754527"/>
                  </a:cubicBezTo>
                  <a:cubicBezTo>
                    <a:pt x="-60175" y="1676365"/>
                    <a:pt x="148001" y="804419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15900" dist="114300" dir="4800000" sx="99000" sy="99000" algn="tr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90" name="Groupe 7"/>
            <p:cNvGrpSpPr/>
            <p:nvPr/>
          </p:nvGrpSpPr>
          <p:grpSpPr>
            <a:xfrm>
              <a:off x="718272" y="2262448"/>
              <a:ext cx="3454791" cy="2876166"/>
              <a:chOff x="718272" y="2262448"/>
              <a:chExt cx="3454791" cy="2876166"/>
            </a:xfrm>
          </p:grpSpPr>
          <p:grpSp>
            <p:nvGrpSpPr>
              <p:cNvPr id="91" name="Groupe 8"/>
              <p:cNvGrpSpPr/>
              <p:nvPr/>
            </p:nvGrpSpPr>
            <p:grpSpPr>
              <a:xfrm>
                <a:off x="911151" y="2262448"/>
                <a:ext cx="3261912" cy="2876166"/>
                <a:chOff x="3851532" y="1530934"/>
                <a:chExt cx="3261912" cy="2876166"/>
              </a:xfrm>
            </p:grpSpPr>
            <p:sp>
              <p:nvSpPr>
                <p:cNvPr id="93" name="Rectangle 5"/>
                <p:cNvSpPr/>
                <p:nvPr/>
              </p:nvSpPr>
              <p:spPr>
                <a:xfrm rot="21074577">
                  <a:off x="3851532" y="1530934"/>
                  <a:ext cx="3116185" cy="2876166"/>
                </a:xfrm>
                <a:custGeom>
                  <a:avLst/>
                  <a:gdLst>
                    <a:gd name="connsiteX0" fmla="*/ 0 w 2958182"/>
                    <a:gd name="connsiteY0" fmla="*/ 0 h 2855644"/>
                    <a:gd name="connsiteX1" fmla="*/ 2958182 w 2958182"/>
                    <a:gd name="connsiteY1" fmla="*/ 0 h 2855644"/>
                    <a:gd name="connsiteX2" fmla="*/ 2958182 w 2958182"/>
                    <a:gd name="connsiteY2" fmla="*/ 2855644 h 2855644"/>
                    <a:gd name="connsiteX3" fmla="*/ 0 w 2958182"/>
                    <a:gd name="connsiteY3" fmla="*/ 2855644 h 2855644"/>
                    <a:gd name="connsiteX4" fmla="*/ 0 w 2958182"/>
                    <a:gd name="connsiteY4" fmla="*/ 0 h 2855644"/>
                    <a:gd name="connsiteX0" fmla="*/ 0 w 2958182"/>
                    <a:gd name="connsiteY0" fmla="*/ 0 h 2855644"/>
                    <a:gd name="connsiteX1" fmla="*/ 2958182 w 2958182"/>
                    <a:gd name="connsiteY1" fmla="*/ 0 h 2855644"/>
                    <a:gd name="connsiteX2" fmla="*/ 2958182 w 2958182"/>
                    <a:gd name="connsiteY2" fmla="*/ 2855644 h 2855644"/>
                    <a:gd name="connsiteX3" fmla="*/ 99227 w 2958182"/>
                    <a:gd name="connsiteY3" fmla="*/ 2774555 h 2855644"/>
                    <a:gd name="connsiteX4" fmla="*/ 0 w 2958182"/>
                    <a:gd name="connsiteY4" fmla="*/ 0 h 2855644"/>
                    <a:gd name="connsiteX0" fmla="*/ 0 w 3007415"/>
                    <a:gd name="connsiteY0" fmla="*/ 0 h 2911415"/>
                    <a:gd name="connsiteX1" fmla="*/ 3007415 w 3007415"/>
                    <a:gd name="connsiteY1" fmla="*/ 55771 h 2911415"/>
                    <a:gd name="connsiteX2" fmla="*/ 3007415 w 3007415"/>
                    <a:gd name="connsiteY2" fmla="*/ 2911415 h 2911415"/>
                    <a:gd name="connsiteX3" fmla="*/ 148460 w 3007415"/>
                    <a:gd name="connsiteY3" fmla="*/ 2830326 h 2911415"/>
                    <a:gd name="connsiteX4" fmla="*/ 0 w 3007415"/>
                    <a:gd name="connsiteY4" fmla="*/ 0 h 2911415"/>
                    <a:gd name="connsiteX0" fmla="*/ 0 w 3007415"/>
                    <a:gd name="connsiteY0" fmla="*/ 0 h 2911415"/>
                    <a:gd name="connsiteX1" fmla="*/ 3007415 w 3007415"/>
                    <a:gd name="connsiteY1" fmla="*/ 55771 h 2911415"/>
                    <a:gd name="connsiteX2" fmla="*/ 3007415 w 3007415"/>
                    <a:gd name="connsiteY2" fmla="*/ 2911415 h 2911415"/>
                    <a:gd name="connsiteX3" fmla="*/ 148460 w 3007415"/>
                    <a:gd name="connsiteY3" fmla="*/ 2830326 h 2911415"/>
                    <a:gd name="connsiteX4" fmla="*/ 0 w 3007415"/>
                    <a:gd name="connsiteY4" fmla="*/ 0 h 2911415"/>
                    <a:gd name="connsiteX0" fmla="*/ 0 w 3007415"/>
                    <a:gd name="connsiteY0" fmla="*/ 0 h 2911415"/>
                    <a:gd name="connsiteX1" fmla="*/ 3007415 w 3007415"/>
                    <a:gd name="connsiteY1" fmla="*/ 55771 h 2911415"/>
                    <a:gd name="connsiteX2" fmla="*/ 3007415 w 3007415"/>
                    <a:gd name="connsiteY2" fmla="*/ 2911415 h 2911415"/>
                    <a:gd name="connsiteX3" fmla="*/ 148460 w 3007415"/>
                    <a:gd name="connsiteY3" fmla="*/ 2830326 h 2911415"/>
                    <a:gd name="connsiteX4" fmla="*/ 0 w 3007415"/>
                    <a:gd name="connsiteY4" fmla="*/ 0 h 2911415"/>
                    <a:gd name="connsiteX0" fmla="*/ 0 w 3007415"/>
                    <a:gd name="connsiteY0" fmla="*/ 0 h 2911415"/>
                    <a:gd name="connsiteX1" fmla="*/ 3007415 w 3007415"/>
                    <a:gd name="connsiteY1" fmla="*/ 55771 h 2911415"/>
                    <a:gd name="connsiteX2" fmla="*/ 3007415 w 3007415"/>
                    <a:gd name="connsiteY2" fmla="*/ 2911415 h 2911415"/>
                    <a:gd name="connsiteX3" fmla="*/ 152810 w 3007415"/>
                    <a:gd name="connsiteY3" fmla="*/ 2802085 h 2911415"/>
                    <a:gd name="connsiteX4" fmla="*/ 0 w 3007415"/>
                    <a:gd name="connsiteY4" fmla="*/ 0 h 2911415"/>
                    <a:gd name="connsiteX0" fmla="*/ 0 w 3007415"/>
                    <a:gd name="connsiteY0" fmla="*/ 0 h 2911415"/>
                    <a:gd name="connsiteX1" fmla="*/ 3007415 w 3007415"/>
                    <a:gd name="connsiteY1" fmla="*/ 55771 h 2911415"/>
                    <a:gd name="connsiteX2" fmla="*/ 3007415 w 3007415"/>
                    <a:gd name="connsiteY2" fmla="*/ 2911415 h 2911415"/>
                    <a:gd name="connsiteX3" fmla="*/ 152810 w 3007415"/>
                    <a:gd name="connsiteY3" fmla="*/ 2802085 h 2911415"/>
                    <a:gd name="connsiteX4" fmla="*/ 0 w 3007415"/>
                    <a:gd name="connsiteY4" fmla="*/ 0 h 2911415"/>
                    <a:gd name="connsiteX0" fmla="*/ 0 w 3007415"/>
                    <a:gd name="connsiteY0" fmla="*/ 0 h 2802085"/>
                    <a:gd name="connsiteX1" fmla="*/ 3007415 w 3007415"/>
                    <a:gd name="connsiteY1" fmla="*/ 55771 h 2802085"/>
                    <a:gd name="connsiteX2" fmla="*/ 2795981 w 3007415"/>
                    <a:gd name="connsiteY2" fmla="*/ 2782473 h 2802085"/>
                    <a:gd name="connsiteX3" fmla="*/ 152810 w 3007415"/>
                    <a:gd name="connsiteY3" fmla="*/ 2802085 h 2802085"/>
                    <a:gd name="connsiteX4" fmla="*/ 0 w 3007415"/>
                    <a:gd name="connsiteY4" fmla="*/ 0 h 2802085"/>
                    <a:gd name="connsiteX0" fmla="*/ 0 w 3007415"/>
                    <a:gd name="connsiteY0" fmla="*/ 0 h 2910528"/>
                    <a:gd name="connsiteX1" fmla="*/ 3007415 w 3007415"/>
                    <a:gd name="connsiteY1" fmla="*/ 55771 h 2910528"/>
                    <a:gd name="connsiteX2" fmla="*/ 2795981 w 3007415"/>
                    <a:gd name="connsiteY2" fmla="*/ 2782473 h 2910528"/>
                    <a:gd name="connsiteX3" fmla="*/ 152810 w 3007415"/>
                    <a:gd name="connsiteY3" fmla="*/ 2802085 h 2910528"/>
                    <a:gd name="connsiteX4" fmla="*/ 0 w 3007415"/>
                    <a:gd name="connsiteY4" fmla="*/ 0 h 2910528"/>
                    <a:gd name="connsiteX0" fmla="*/ 0 w 3016462"/>
                    <a:gd name="connsiteY0" fmla="*/ 0 h 2910528"/>
                    <a:gd name="connsiteX1" fmla="*/ 3007415 w 3016462"/>
                    <a:gd name="connsiteY1" fmla="*/ 55771 h 2910528"/>
                    <a:gd name="connsiteX2" fmla="*/ 2795981 w 3016462"/>
                    <a:gd name="connsiteY2" fmla="*/ 2782473 h 2910528"/>
                    <a:gd name="connsiteX3" fmla="*/ 152810 w 3016462"/>
                    <a:gd name="connsiteY3" fmla="*/ 2802085 h 2910528"/>
                    <a:gd name="connsiteX4" fmla="*/ 0 w 3016462"/>
                    <a:gd name="connsiteY4" fmla="*/ 0 h 2910528"/>
                    <a:gd name="connsiteX0" fmla="*/ 0 w 3064249"/>
                    <a:gd name="connsiteY0" fmla="*/ 0 h 2898641"/>
                    <a:gd name="connsiteX1" fmla="*/ 3007415 w 3064249"/>
                    <a:gd name="connsiteY1" fmla="*/ 55771 h 2898641"/>
                    <a:gd name="connsiteX2" fmla="*/ 2875643 w 3064249"/>
                    <a:gd name="connsiteY2" fmla="*/ 2765832 h 2898641"/>
                    <a:gd name="connsiteX3" fmla="*/ 152810 w 3064249"/>
                    <a:gd name="connsiteY3" fmla="*/ 2802085 h 2898641"/>
                    <a:gd name="connsiteX4" fmla="*/ 0 w 3064249"/>
                    <a:gd name="connsiteY4" fmla="*/ 0 h 2898641"/>
                    <a:gd name="connsiteX0" fmla="*/ 0 w 3070540"/>
                    <a:gd name="connsiteY0" fmla="*/ 0 h 2898641"/>
                    <a:gd name="connsiteX1" fmla="*/ 3007415 w 3070540"/>
                    <a:gd name="connsiteY1" fmla="*/ 55771 h 2898641"/>
                    <a:gd name="connsiteX2" fmla="*/ 2875643 w 3070540"/>
                    <a:gd name="connsiteY2" fmla="*/ 2765832 h 2898641"/>
                    <a:gd name="connsiteX3" fmla="*/ 152810 w 3070540"/>
                    <a:gd name="connsiteY3" fmla="*/ 2802085 h 2898641"/>
                    <a:gd name="connsiteX4" fmla="*/ 0 w 3070540"/>
                    <a:gd name="connsiteY4" fmla="*/ 0 h 2898641"/>
                    <a:gd name="connsiteX0" fmla="*/ 0 w 3050496"/>
                    <a:gd name="connsiteY0" fmla="*/ 0 h 2831008"/>
                    <a:gd name="connsiteX1" fmla="*/ 3007415 w 3050496"/>
                    <a:gd name="connsiteY1" fmla="*/ 55771 h 2831008"/>
                    <a:gd name="connsiteX2" fmla="*/ 2844527 w 3050496"/>
                    <a:gd name="connsiteY2" fmla="*/ 2655027 h 2831008"/>
                    <a:gd name="connsiteX3" fmla="*/ 152810 w 3050496"/>
                    <a:gd name="connsiteY3" fmla="*/ 2802085 h 2831008"/>
                    <a:gd name="connsiteX4" fmla="*/ 0 w 3050496"/>
                    <a:gd name="connsiteY4" fmla="*/ 0 h 2831008"/>
                    <a:gd name="connsiteX0" fmla="*/ 0 w 3083026"/>
                    <a:gd name="connsiteY0" fmla="*/ 0 h 2802085"/>
                    <a:gd name="connsiteX1" fmla="*/ 3007415 w 3083026"/>
                    <a:gd name="connsiteY1" fmla="*/ 55771 h 2802085"/>
                    <a:gd name="connsiteX2" fmla="*/ 2894153 w 3083026"/>
                    <a:gd name="connsiteY2" fmla="*/ 2551842 h 2802085"/>
                    <a:gd name="connsiteX3" fmla="*/ 152810 w 3083026"/>
                    <a:gd name="connsiteY3" fmla="*/ 2802085 h 2802085"/>
                    <a:gd name="connsiteX4" fmla="*/ 0 w 3083026"/>
                    <a:gd name="connsiteY4" fmla="*/ 0 h 2802085"/>
                    <a:gd name="connsiteX0" fmla="*/ 0 w 3077100"/>
                    <a:gd name="connsiteY0" fmla="*/ 0 h 2839147"/>
                    <a:gd name="connsiteX1" fmla="*/ 3007415 w 3077100"/>
                    <a:gd name="connsiteY1" fmla="*/ 55771 h 2839147"/>
                    <a:gd name="connsiteX2" fmla="*/ 2885440 w 3077100"/>
                    <a:gd name="connsiteY2" fmla="*/ 2670966 h 2839147"/>
                    <a:gd name="connsiteX3" fmla="*/ 152810 w 3077100"/>
                    <a:gd name="connsiteY3" fmla="*/ 2802085 h 2839147"/>
                    <a:gd name="connsiteX4" fmla="*/ 0 w 3077100"/>
                    <a:gd name="connsiteY4" fmla="*/ 0 h 2839147"/>
                    <a:gd name="connsiteX0" fmla="*/ 0 w 3084012"/>
                    <a:gd name="connsiteY0" fmla="*/ 0 h 2810619"/>
                    <a:gd name="connsiteX1" fmla="*/ 3007415 w 3084012"/>
                    <a:gd name="connsiteY1" fmla="*/ 55771 h 2810619"/>
                    <a:gd name="connsiteX2" fmla="*/ 2895591 w 3084012"/>
                    <a:gd name="connsiteY2" fmla="*/ 2605068 h 2810619"/>
                    <a:gd name="connsiteX3" fmla="*/ 152810 w 3084012"/>
                    <a:gd name="connsiteY3" fmla="*/ 2802085 h 2810619"/>
                    <a:gd name="connsiteX4" fmla="*/ 0 w 3084012"/>
                    <a:gd name="connsiteY4" fmla="*/ 0 h 2810619"/>
                    <a:gd name="connsiteX0" fmla="*/ 0 w 3108841"/>
                    <a:gd name="connsiteY0" fmla="*/ 0 h 2802085"/>
                    <a:gd name="connsiteX1" fmla="*/ 3007415 w 3108841"/>
                    <a:gd name="connsiteY1" fmla="*/ 55771 h 2802085"/>
                    <a:gd name="connsiteX2" fmla="*/ 2930854 w 3108841"/>
                    <a:gd name="connsiteY2" fmla="*/ 2501276 h 2802085"/>
                    <a:gd name="connsiteX3" fmla="*/ 152810 w 3108841"/>
                    <a:gd name="connsiteY3" fmla="*/ 2802085 h 2802085"/>
                    <a:gd name="connsiteX4" fmla="*/ 0 w 3108841"/>
                    <a:gd name="connsiteY4" fmla="*/ 0 h 2802085"/>
                    <a:gd name="connsiteX0" fmla="*/ 0 w 3073089"/>
                    <a:gd name="connsiteY0" fmla="*/ 0 h 2802085"/>
                    <a:gd name="connsiteX1" fmla="*/ 3007415 w 3073089"/>
                    <a:gd name="connsiteY1" fmla="*/ 55771 h 2802085"/>
                    <a:gd name="connsiteX2" fmla="*/ 2879470 w 3073089"/>
                    <a:gd name="connsiteY2" fmla="*/ 2334344 h 2802085"/>
                    <a:gd name="connsiteX3" fmla="*/ 152810 w 3073089"/>
                    <a:gd name="connsiteY3" fmla="*/ 2802085 h 2802085"/>
                    <a:gd name="connsiteX4" fmla="*/ 0 w 3073089"/>
                    <a:gd name="connsiteY4" fmla="*/ 0 h 2802085"/>
                    <a:gd name="connsiteX0" fmla="*/ 0 w 3142862"/>
                    <a:gd name="connsiteY0" fmla="*/ 0 h 2802085"/>
                    <a:gd name="connsiteX1" fmla="*/ 3007415 w 3142862"/>
                    <a:gd name="connsiteY1" fmla="*/ 55771 h 2802085"/>
                    <a:gd name="connsiteX2" fmla="*/ 2879470 w 3142862"/>
                    <a:gd name="connsiteY2" fmla="*/ 2334344 h 2802085"/>
                    <a:gd name="connsiteX3" fmla="*/ 152810 w 3142862"/>
                    <a:gd name="connsiteY3" fmla="*/ 2802085 h 2802085"/>
                    <a:gd name="connsiteX4" fmla="*/ 0 w 3142862"/>
                    <a:gd name="connsiteY4" fmla="*/ 0 h 2802085"/>
                    <a:gd name="connsiteX0" fmla="*/ 0 w 3142862"/>
                    <a:gd name="connsiteY0" fmla="*/ 0 h 2860388"/>
                    <a:gd name="connsiteX1" fmla="*/ 3007415 w 3142862"/>
                    <a:gd name="connsiteY1" fmla="*/ 55771 h 2860388"/>
                    <a:gd name="connsiteX2" fmla="*/ 2879470 w 3142862"/>
                    <a:gd name="connsiteY2" fmla="*/ 2334344 h 2860388"/>
                    <a:gd name="connsiteX3" fmla="*/ 187196 w 3142862"/>
                    <a:gd name="connsiteY3" fmla="*/ 2860388 h 2860388"/>
                    <a:gd name="connsiteX4" fmla="*/ 0 w 3142862"/>
                    <a:gd name="connsiteY4" fmla="*/ 0 h 2860388"/>
                    <a:gd name="connsiteX0" fmla="*/ 0 w 3142862"/>
                    <a:gd name="connsiteY0" fmla="*/ 0 h 2876373"/>
                    <a:gd name="connsiteX1" fmla="*/ 3007415 w 3142862"/>
                    <a:gd name="connsiteY1" fmla="*/ 55771 h 2876373"/>
                    <a:gd name="connsiteX2" fmla="*/ 2879470 w 3142862"/>
                    <a:gd name="connsiteY2" fmla="*/ 2334344 h 2876373"/>
                    <a:gd name="connsiteX3" fmla="*/ 187196 w 3142862"/>
                    <a:gd name="connsiteY3" fmla="*/ 2860388 h 2876373"/>
                    <a:gd name="connsiteX4" fmla="*/ 0 w 3142862"/>
                    <a:gd name="connsiteY4" fmla="*/ 0 h 2876373"/>
                    <a:gd name="connsiteX0" fmla="*/ 0 w 3142862"/>
                    <a:gd name="connsiteY0" fmla="*/ 0 h 2869960"/>
                    <a:gd name="connsiteX1" fmla="*/ 3007415 w 3142862"/>
                    <a:gd name="connsiteY1" fmla="*/ 55771 h 2869960"/>
                    <a:gd name="connsiteX2" fmla="*/ 2879470 w 3142862"/>
                    <a:gd name="connsiteY2" fmla="*/ 2334344 h 2869960"/>
                    <a:gd name="connsiteX3" fmla="*/ 187196 w 3142862"/>
                    <a:gd name="connsiteY3" fmla="*/ 2860388 h 2869960"/>
                    <a:gd name="connsiteX4" fmla="*/ 0 w 3142862"/>
                    <a:gd name="connsiteY4" fmla="*/ 0 h 2869960"/>
                    <a:gd name="connsiteX0" fmla="*/ 0 w 3142862"/>
                    <a:gd name="connsiteY0" fmla="*/ 0 h 2875403"/>
                    <a:gd name="connsiteX1" fmla="*/ 3007415 w 3142862"/>
                    <a:gd name="connsiteY1" fmla="*/ 55771 h 2875403"/>
                    <a:gd name="connsiteX2" fmla="*/ 2879470 w 3142862"/>
                    <a:gd name="connsiteY2" fmla="*/ 2334344 h 2875403"/>
                    <a:gd name="connsiteX3" fmla="*/ 187196 w 3142862"/>
                    <a:gd name="connsiteY3" fmla="*/ 2860388 h 2875403"/>
                    <a:gd name="connsiteX4" fmla="*/ 0 w 3142862"/>
                    <a:gd name="connsiteY4" fmla="*/ 0 h 2875403"/>
                    <a:gd name="connsiteX0" fmla="*/ 0 w 3155056"/>
                    <a:gd name="connsiteY0" fmla="*/ 0 h 2875403"/>
                    <a:gd name="connsiteX1" fmla="*/ 3007415 w 3155056"/>
                    <a:gd name="connsiteY1" fmla="*/ 55771 h 2875403"/>
                    <a:gd name="connsiteX2" fmla="*/ 2879470 w 3155056"/>
                    <a:gd name="connsiteY2" fmla="*/ 2334344 h 2875403"/>
                    <a:gd name="connsiteX3" fmla="*/ 187196 w 3155056"/>
                    <a:gd name="connsiteY3" fmla="*/ 2860388 h 2875403"/>
                    <a:gd name="connsiteX4" fmla="*/ 0 w 3155056"/>
                    <a:gd name="connsiteY4" fmla="*/ 0 h 2875403"/>
                    <a:gd name="connsiteX0" fmla="*/ 0 w 3111070"/>
                    <a:gd name="connsiteY0" fmla="*/ 0 h 2875403"/>
                    <a:gd name="connsiteX1" fmla="*/ 3007415 w 3111070"/>
                    <a:gd name="connsiteY1" fmla="*/ 55771 h 2875403"/>
                    <a:gd name="connsiteX2" fmla="*/ 2879470 w 3111070"/>
                    <a:gd name="connsiteY2" fmla="*/ 2334344 h 2875403"/>
                    <a:gd name="connsiteX3" fmla="*/ 187196 w 3111070"/>
                    <a:gd name="connsiteY3" fmla="*/ 2860388 h 2875403"/>
                    <a:gd name="connsiteX4" fmla="*/ 0 w 3111070"/>
                    <a:gd name="connsiteY4" fmla="*/ 0 h 2875403"/>
                    <a:gd name="connsiteX0" fmla="*/ 0 w 3116300"/>
                    <a:gd name="connsiteY0" fmla="*/ 0 h 2875403"/>
                    <a:gd name="connsiteX1" fmla="*/ 3007415 w 3116300"/>
                    <a:gd name="connsiteY1" fmla="*/ 55771 h 2875403"/>
                    <a:gd name="connsiteX2" fmla="*/ 2879470 w 3116300"/>
                    <a:gd name="connsiteY2" fmla="*/ 2334344 h 2875403"/>
                    <a:gd name="connsiteX3" fmla="*/ 187196 w 3116300"/>
                    <a:gd name="connsiteY3" fmla="*/ 2860388 h 2875403"/>
                    <a:gd name="connsiteX4" fmla="*/ 0 w 3116300"/>
                    <a:gd name="connsiteY4" fmla="*/ 0 h 28754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16300" h="2875403">
                      <a:moveTo>
                        <a:pt x="0" y="0"/>
                      </a:moveTo>
                      <a:cubicBezTo>
                        <a:pt x="1127017" y="85961"/>
                        <a:pt x="2004943" y="37181"/>
                        <a:pt x="3007415" y="55771"/>
                      </a:cubicBezTo>
                      <a:cubicBezTo>
                        <a:pt x="2936937" y="964672"/>
                        <a:pt x="3368549" y="2290401"/>
                        <a:pt x="2879470" y="2334344"/>
                      </a:cubicBezTo>
                      <a:cubicBezTo>
                        <a:pt x="2708049" y="2614029"/>
                        <a:pt x="1197859" y="2950916"/>
                        <a:pt x="187196" y="2860388"/>
                      </a:cubicBezTo>
                      <a:cubicBezTo>
                        <a:pt x="13901" y="1782226"/>
                        <a:pt x="148001" y="804419"/>
                        <a:pt x="0" y="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4" name="Triangle rectangle 7"/>
                <p:cNvSpPr/>
                <p:nvPr/>
              </p:nvSpPr>
              <p:spPr>
                <a:xfrm rot="14260875">
                  <a:off x="6185180" y="3089786"/>
                  <a:ext cx="337253" cy="1519274"/>
                </a:xfrm>
                <a:custGeom>
                  <a:avLst/>
                  <a:gdLst>
                    <a:gd name="connsiteX0" fmla="*/ 0 w 360040"/>
                    <a:gd name="connsiteY0" fmla="*/ 1205112 h 1205112"/>
                    <a:gd name="connsiteX1" fmla="*/ 0 w 360040"/>
                    <a:gd name="connsiteY1" fmla="*/ 0 h 1205112"/>
                    <a:gd name="connsiteX2" fmla="*/ 360040 w 360040"/>
                    <a:gd name="connsiteY2" fmla="*/ 1205112 h 1205112"/>
                    <a:gd name="connsiteX3" fmla="*/ 0 w 360040"/>
                    <a:gd name="connsiteY3" fmla="*/ 1205112 h 1205112"/>
                    <a:gd name="connsiteX0" fmla="*/ 0 w 284031"/>
                    <a:gd name="connsiteY0" fmla="*/ 1205112 h 1205112"/>
                    <a:gd name="connsiteX1" fmla="*/ 0 w 284031"/>
                    <a:gd name="connsiteY1" fmla="*/ 0 h 1205112"/>
                    <a:gd name="connsiteX2" fmla="*/ 284031 w 284031"/>
                    <a:gd name="connsiteY2" fmla="*/ 826409 h 1205112"/>
                    <a:gd name="connsiteX3" fmla="*/ 0 w 284031"/>
                    <a:gd name="connsiteY3" fmla="*/ 1205112 h 1205112"/>
                    <a:gd name="connsiteX0" fmla="*/ 0 w 366580"/>
                    <a:gd name="connsiteY0" fmla="*/ 1205112 h 1205112"/>
                    <a:gd name="connsiteX1" fmla="*/ 0 w 366580"/>
                    <a:gd name="connsiteY1" fmla="*/ 0 h 1205112"/>
                    <a:gd name="connsiteX2" fmla="*/ 366580 w 366580"/>
                    <a:gd name="connsiteY2" fmla="*/ 963165 h 1205112"/>
                    <a:gd name="connsiteX3" fmla="*/ 0 w 366580"/>
                    <a:gd name="connsiteY3" fmla="*/ 1205112 h 1205112"/>
                    <a:gd name="connsiteX0" fmla="*/ 0 w 366580"/>
                    <a:gd name="connsiteY0" fmla="*/ 1205112 h 1205112"/>
                    <a:gd name="connsiteX1" fmla="*/ 0 w 366580"/>
                    <a:gd name="connsiteY1" fmla="*/ 0 h 1205112"/>
                    <a:gd name="connsiteX2" fmla="*/ 366580 w 366580"/>
                    <a:gd name="connsiteY2" fmla="*/ 963165 h 1205112"/>
                    <a:gd name="connsiteX3" fmla="*/ 0 w 366580"/>
                    <a:gd name="connsiteY3" fmla="*/ 1205112 h 1205112"/>
                    <a:gd name="connsiteX0" fmla="*/ 0 w 375287"/>
                    <a:gd name="connsiteY0" fmla="*/ 1227782 h 1227782"/>
                    <a:gd name="connsiteX1" fmla="*/ 8707 w 375287"/>
                    <a:gd name="connsiteY1" fmla="*/ 0 h 1227782"/>
                    <a:gd name="connsiteX2" fmla="*/ 375287 w 375287"/>
                    <a:gd name="connsiteY2" fmla="*/ 963165 h 1227782"/>
                    <a:gd name="connsiteX3" fmla="*/ 0 w 375287"/>
                    <a:gd name="connsiteY3" fmla="*/ 1227782 h 1227782"/>
                    <a:gd name="connsiteX0" fmla="*/ 0 w 375287"/>
                    <a:gd name="connsiteY0" fmla="*/ 1227782 h 1227782"/>
                    <a:gd name="connsiteX1" fmla="*/ 8707 w 375287"/>
                    <a:gd name="connsiteY1" fmla="*/ 0 h 1227782"/>
                    <a:gd name="connsiteX2" fmla="*/ 375287 w 375287"/>
                    <a:gd name="connsiteY2" fmla="*/ 963165 h 1227782"/>
                    <a:gd name="connsiteX3" fmla="*/ 0 w 375287"/>
                    <a:gd name="connsiteY3" fmla="*/ 1227782 h 1227782"/>
                    <a:gd name="connsiteX0" fmla="*/ 0 w 375287"/>
                    <a:gd name="connsiteY0" fmla="*/ 1227782 h 1227782"/>
                    <a:gd name="connsiteX1" fmla="*/ 8707 w 375287"/>
                    <a:gd name="connsiteY1" fmla="*/ 0 h 1227782"/>
                    <a:gd name="connsiteX2" fmla="*/ 375287 w 375287"/>
                    <a:gd name="connsiteY2" fmla="*/ 963165 h 1227782"/>
                    <a:gd name="connsiteX3" fmla="*/ 0 w 375287"/>
                    <a:gd name="connsiteY3" fmla="*/ 1227782 h 1227782"/>
                    <a:gd name="connsiteX0" fmla="*/ 0 w 375287"/>
                    <a:gd name="connsiteY0" fmla="*/ 1227782 h 1227782"/>
                    <a:gd name="connsiteX1" fmla="*/ 8707 w 375287"/>
                    <a:gd name="connsiteY1" fmla="*/ 0 h 1227782"/>
                    <a:gd name="connsiteX2" fmla="*/ 375287 w 375287"/>
                    <a:gd name="connsiteY2" fmla="*/ 963165 h 1227782"/>
                    <a:gd name="connsiteX3" fmla="*/ 0 w 375287"/>
                    <a:gd name="connsiteY3" fmla="*/ 1227782 h 1227782"/>
                    <a:gd name="connsiteX0" fmla="*/ 0 w 375287"/>
                    <a:gd name="connsiteY0" fmla="*/ 1227782 h 1227782"/>
                    <a:gd name="connsiteX1" fmla="*/ 8707 w 375287"/>
                    <a:gd name="connsiteY1" fmla="*/ 0 h 1227782"/>
                    <a:gd name="connsiteX2" fmla="*/ 375287 w 375287"/>
                    <a:gd name="connsiteY2" fmla="*/ 963165 h 1227782"/>
                    <a:gd name="connsiteX3" fmla="*/ 0 w 375287"/>
                    <a:gd name="connsiteY3" fmla="*/ 1227782 h 1227782"/>
                    <a:gd name="connsiteX0" fmla="*/ 0 w 375287"/>
                    <a:gd name="connsiteY0" fmla="*/ 1227782 h 1227782"/>
                    <a:gd name="connsiteX1" fmla="*/ 8707 w 375287"/>
                    <a:gd name="connsiteY1" fmla="*/ 0 h 1227782"/>
                    <a:gd name="connsiteX2" fmla="*/ 375287 w 375287"/>
                    <a:gd name="connsiteY2" fmla="*/ 963165 h 1227782"/>
                    <a:gd name="connsiteX3" fmla="*/ 0 w 375287"/>
                    <a:gd name="connsiteY3" fmla="*/ 1227782 h 1227782"/>
                    <a:gd name="connsiteX0" fmla="*/ 126017 w 501304"/>
                    <a:gd name="connsiteY0" fmla="*/ 1227782 h 1227782"/>
                    <a:gd name="connsiteX1" fmla="*/ 134724 w 501304"/>
                    <a:gd name="connsiteY1" fmla="*/ 0 h 1227782"/>
                    <a:gd name="connsiteX2" fmla="*/ 501304 w 501304"/>
                    <a:gd name="connsiteY2" fmla="*/ 963165 h 1227782"/>
                    <a:gd name="connsiteX3" fmla="*/ 126017 w 501304"/>
                    <a:gd name="connsiteY3" fmla="*/ 1227782 h 1227782"/>
                    <a:gd name="connsiteX0" fmla="*/ 129311 w 504598"/>
                    <a:gd name="connsiteY0" fmla="*/ 1227782 h 1227782"/>
                    <a:gd name="connsiteX1" fmla="*/ 138018 w 504598"/>
                    <a:gd name="connsiteY1" fmla="*/ 0 h 1227782"/>
                    <a:gd name="connsiteX2" fmla="*/ 504598 w 504598"/>
                    <a:gd name="connsiteY2" fmla="*/ 963165 h 1227782"/>
                    <a:gd name="connsiteX3" fmla="*/ 129311 w 504598"/>
                    <a:gd name="connsiteY3" fmla="*/ 1227782 h 1227782"/>
                    <a:gd name="connsiteX0" fmla="*/ 122131 w 497418"/>
                    <a:gd name="connsiteY0" fmla="*/ 1406841 h 1406841"/>
                    <a:gd name="connsiteX1" fmla="*/ 159583 w 497418"/>
                    <a:gd name="connsiteY1" fmla="*/ 0 h 1406841"/>
                    <a:gd name="connsiteX2" fmla="*/ 497418 w 497418"/>
                    <a:gd name="connsiteY2" fmla="*/ 1142224 h 1406841"/>
                    <a:gd name="connsiteX3" fmla="*/ 122131 w 497418"/>
                    <a:gd name="connsiteY3" fmla="*/ 1406841 h 1406841"/>
                    <a:gd name="connsiteX0" fmla="*/ 134513 w 509800"/>
                    <a:gd name="connsiteY0" fmla="*/ 1406841 h 1406841"/>
                    <a:gd name="connsiteX1" fmla="*/ 171965 w 509800"/>
                    <a:gd name="connsiteY1" fmla="*/ 0 h 1406841"/>
                    <a:gd name="connsiteX2" fmla="*/ 509800 w 509800"/>
                    <a:gd name="connsiteY2" fmla="*/ 1142224 h 1406841"/>
                    <a:gd name="connsiteX3" fmla="*/ 134513 w 509800"/>
                    <a:gd name="connsiteY3" fmla="*/ 1406841 h 1406841"/>
                    <a:gd name="connsiteX0" fmla="*/ 134513 w 509800"/>
                    <a:gd name="connsiteY0" fmla="*/ 1406841 h 1406841"/>
                    <a:gd name="connsiteX1" fmla="*/ 171965 w 509800"/>
                    <a:gd name="connsiteY1" fmla="*/ 0 h 1406841"/>
                    <a:gd name="connsiteX2" fmla="*/ 509800 w 509800"/>
                    <a:gd name="connsiteY2" fmla="*/ 1142224 h 1406841"/>
                    <a:gd name="connsiteX3" fmla="*/ 134513 w 509800"/>
                    <a:gd name="connsiteY3" fmla="*/ 1406841 h 1406841"/>
                    <a:gd name="connsiteX0" fmla="*/ 134513 w 403203"/>
                    <a:gd name="connsiteY0" fmla="*/ 1406841 h 1406841"/>
                    <a:gd name="connsiteX1" fmla="*/ 171965 w 403203"/>
                    <a:gd name="connsiteY1" fmla="*/ 0 h 1406841"/>
                    <a:gd name="connsiteX2" fmla="*/ 403203 w 403203"/>
                    <a:gd name="connsiteY2" fmla="*/ 1117809 h 1406841"/>
                    <a:gd name="connsiteX3" fmla="*/ 134513 w 403203"/>
                    <a:gd name="connsiteY3" fmla="*/ 1406841 h 1406841"/>
                    <a:gd name="connsiteX0" fmla="*/ 134513 w 412457"/>
                    <a:gd name="connsiteY0" fmla="*/ 1406841 h 1406841"/>
                    <a:gd name="connsiteX1" fmla="*/ 171965 w 412457"/>
                    <a:gd name="connsiteY1" fmla="*/ 0 h 1406841"/>
                    <a:gd name="connsiteX2" fmla="*/ 412456 w 412457"/>
                    <a:gd name="connsiteY2" fmla="*/ 1149013 h 1406841"/>
                    <a:gd name="connsiteX3" fmla="*/ 134513 w 412457"/>
                    <a:gd name="connsiteY3" fmla="*/ 1406841 h 1406841"/>
                    <a:gd name="connsiteX0" fmla="*/ 134513 w 412456"/>
                    <a:gd name="connsiteY0" fmla="*/ 1406841 h 1406841"/>
                    <a:gd name="connsiteX1" fmla="*/ 171965 w 412456"/>
                    <a:gd name="connsiteY1" fmla="*/ 0 h 1406841"/>
                    <a:gd name="connsiteX2" fmla="*/ 412456 w 412456"/>
                    <a:gd name="connsiteY2" fmla="*/ 1149013 h 1406841"/>
                    <a:gd name="connsiteX3" fmla="*/ 134513 w 412456"/>
                    <a:gd name="connsiteY3" fmla="*/ 1406841 h 1406841"/>
                    <a:gd name="connsiteX0" fmla="*/ 134513 w 412456"/>
                    <a:gd name="connsiteY0" fmla="*/ 1406841 h 1406841"/>
                    <a:gd name="connsiteX1" fmla="*/ 171965 w 412456"/>
                    <a:gd name="connsiteY1" fmla="*/ 0 h 1406841"/>
                    <a:gd name="connsiteX2" fmla="*/ 412456 w 412456"/>
                    <a:gd name="connsiteY2" fmla="*/ 1149013 h 1406841"/>
                    <a:gd name="connsiteX3" fmla="*/ 134513 w 412456"/>
                    <a:gd name="connsiteY3" fmla="*/ 1406841 h 1406841"/>
                    <a:gd name="connsiteX0" fmla="*/ 140084 w 398701"/>
                    <a:gd name="connsiteY0" fmla="*/ 1442880 h 1442880"/>
                    <a:gd name="connsiteX1" fmla="*/ 158210 w 398701"/>
                    <a:gd name="connsiteY1" fmla="*/ 0 h 1442880"/>
                    <a:gd name="connsiteX2" fmla="*/ 398701 w 398701"/>
                    <a:gd name="connsiteY2" fmla="*/ 1149013 h 1442880"/>
                    <a:gd name="connsiteX3" fmla="*/ 140084 w 398701"/>
                    <a:gd name="connsiteY3" fmla="*/ 1442880 h 1442880"/>
                    <a:gd name="connsiteX0" fmla="*/ 163454 w 422071"/>
                    <a:gd name="connsiteY0" fmla="*/ 1442880 h 1442880"/>
                    <a:gd name="connsiteX1" fmla="*/ 181580 w 422071"/>
                    <a:gd name="connsiteY1" fmla="*/ 0 h 1442880"/>
                    <a:gd name="connsiteX2" fmla="*/ 422071 w 422071"/>
                    <a:gd name="connsiteY2" fmla="*/ 1149013 h 1442880"/>
                    <a:gd name="connsiteX3" fmla="*/ 163454 w 422071"/>
                    <a:gd name="connsiteY3" fmla="*/ 1442880 h 1442880"/>
                    <a:gd name="connsiteX0" fmla="*/ 163454 w 422071"/>
                    <a:gd name="connsiteY0" fmla="*/ 1442880 h 1442880"/>
                    <a:gd name="connsiteX1" fmla="*/ 181580 w 422071"/>
                    <a:gd name="connsiteY1" fmla="*/ 0 h 1442880"/>
                    <a:gd name="connsiteX2" fmla="*/ 422071 w 422071"/>
                    <a:gd name="connsiteY2" fmla="*/ 1149013 h 1442880"/>
                    <a:gd name="connsiteX3" fmla="*/ 163454 w 422071"/>
                    <a:gd name="connsiteY3" fmla="*/ 1442880 h 144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2071" h="1442880">
                      <a:moveTo>
                        <a:pt x="163454" y="1442880"/>
                      </a:moveTo>
                      <a:cubicBezTo>
                        <a:pt x="-176501" y="1226284"/>
                        <a:pt x="107547" y="307905"/>
                        <a:pt x="181580" y="0"/>
                      </a:cubicBezTo>
                      <a:cubicBezTo>
                        <a:pt x="115191" y="556789"/>
                        <a:pt x="137346" y="827855"/>
                        <a:pt x="422071" y="1149013"/>
                      </a:cubicBezTo>
                      <a:cubicBezTo>
                        <a:pt x="129579" y="963158"/>
                        <a:pt x="66208" y="1301405"/>
                        <a:pt x="163454" y="144288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B0F0">
                        <a:shade val="30000"/>
                        <a:satMod val="115000"/>
                      </a:srgbClr>
                    </a:gs>
                    <a:gs pos="50000">
                      <a:srgbClr val="00B0F0">
                        <a:shade val="67500"/>
                        <a:satMod val="115000"/>
                      </a:srgbClr>
                    </a:gs>
                    <a:gs pos="100000">
                      <a:srgbClr val="00B0F0">
                        <a:shade val="100000"/>
                        <a:satMod val="115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92" name="Rectangle 1"/>
              <p:cNvSpPr/>
              <p:nvPr/>
            </p:nvSpPr>
            <p:spPr>
              <a:xfrm rot="21081215">
                <a:off x="718272" y="2301870"/>
                <a:ext cx="3004844" cy="453127"/>
              </a:xfrm>
              <a:custGeom>
                <a:avLst/>
                <a:gdLst>
                  <a:gd name="connsiteX0" fmla="*/ 0 w 2972903"/>
                  <a:gd name="connsiteY0" fmla="*/ 0 h 432048"/>
                  <a:gd name="connsiteX1" fmla="*/ 2972903 w 2972903"/>
                  <a:gd name="connsiteY1" fmla="*/ 0 h 432048"/>
                  <a:gd name="connsiteX2" fmla="*/ 2972903 w 2972903"/>
                  <a:gd name="connsiteY2" fmla="*/ 432048 h 432048"/>
                  <a:gd name="connsiteX3" fmla="*/ 0 w 2972903"/>
                  <a:gd name="connsiteY3" fmla="*/ 432048 h 432048"/>
                  <a:gd name="connsiteX4" fmla="*/ 0 w 2972903"/>
                  <a:gd name="connsiteY4" fmla="*/ 0 h 432048"/>
                  <a:gd name="connsiteX0" fmla="*/ 0 w 2995014"/>
                  <a:gd name="connsiteY0" fmla="*/ 0 h 445045"/>
                  <a:gd name="connsiteX1" fmla="*/ 2995014 w 2995014"/>
                  <a:gd name="connsiteY1" fmla="*/ 12997 h 445045"/>
                  <a:gd name="connsiteX2" fmla="*/ 2995014 w 2995014"/>
                  <a:gd name="connsiteY2" fmla="*/ 445045 h 445045"/>
                  <a:gd name="connsiteX3" fmla="*/ 22111 w 2995014"/>
                  <a:gd name="connsiteY3" fmla="*/ 445045 h 445045"/>
                  <a:gd name="connsiteX4" fmla="*/ 0 w 2995014"/>
                  <a:gd name="connsiteY4" fmla="*/ 0 h 445045"/>
                  <a:gd name="connsiteX0" fmla="*/ 0 w 2995014"/>
                  <a:gd name="connsiteY0" fmla="*/ 0 h 452411"/>
                  <a:gd name="connsiteX1" fmla="*/ 2995014 w 2995014"/>
                  <a:gd name="connsiteY1" fmla="*/ 12997 h 452411"/>
                  <a:gd name="connsiteX2" fmla="*/ 2995014 w 2995014"/>
                  <a:gd name="connsiteY2" fmla="*/ 445045 h 452411"/>
                  <a:gd name="connsiteX3" fmla="*/ 54711 w 2995014"/>
                  <a:gd name="connsiteY3" fmla="*/ 452411 h 452411"/>
                  <a:gd name="connsiteX4" fmla="*/ 0 w 2995014"/>
                  <a:gd name="connsiteY4" fmla="*/ 0 h 452411"/>
                  <a:gd name="connsiteX0" fmla="*/ 0 w 2995014"/>
                  <a:gd name="connsiteY0" fmla="*/ 0 h 452411"/>
                  <a:gd name="connsiteX1" fmla="*/ 2995014 w 2995014"/>
                  <a:gd name="connsiteY1" fmla="*/ 12997 h 452411"/>
                  <a:gd name="connsiteX2" fmla="*/ 2995014 w 2995014"/>
                  <a:gd name="connsiteY2" fmla="*/ 445045 h 452411"/>
                  <a:gd name="connsiteX3" fmla="*/ 54711 w 2995014"/>
                  <a:gd name="connsiteY3" fmla="*/ 452411 h 452411"/>
                  <a:gd name="connsiteX4" fmla="*/ 0 w 2995014"/>
                  <a:gd name="connsiteY4" fmla="*/ 0 h 452411"/>
                  <a:gd name="connsiteX0" fmla="*/ 0 w 2995014"/>
                  <a:gd name="connsiteY0" fmla="*/ 0 h 452411"/>
                  <a:gd name="connsiteX1" fmla="*/ 2995014 w 2995014"/>
                  <a:gd name="connsiteY1" fmla="*/ 12997 h 452411"/>
                  <a:gd name="connsiteX2" fmla="*/ 2995014 w 2995014"/>
                  <a:gd name="connsiteY2" fmla="*/ 445045 h 452411"/>
                  <a:gd name="connsiteX3" fmla="*/ 54711 w 2995014"/>
                  <a:gd name="connsiteY3" fmla="*/ 452411 h 452411"/>
                  <a:gd name="connsiteX4" fmla="*/ 0 w 2995014"/>
                  <a:gd name="connsiteY4" fmla="*/ 0 h 452411"/>
                  <a:gd name="connsiteX0" fmla="*/ 0 w 2995014"/>
                  <a:gd name="connsiteY0" fmla="*/ 0 h 452411"/>
                  <a:gd name="connsiteX1" fmla="*/ 2995014 w 2995014"/>
                  <a:gd name="connsiteY1" fmla="*/ 12997 h 452411"/>
                  <a:gd name="connsiteX2" fmla="*/ 2995014 w 2995014"/>
                  <a:gd name="connsiteY2" fmla="*/ 445045 h 452411"/>
                  <a:gd name="connsiteX3" fmla="*/ 54711 w 2995014"/>
                  <a:gd name="connsiteY3" fmla="*/ 452411 h 452411"/>
                  <a:gd name="connsiteX4" fmla="*/ 0 w 2995014"/>
                  <a:gd name="connsiteY4" fmla="*/ 0 h 452411"/>
                  <a:gd name="connsiteX0" fmla="*/ 0 w 2995014"/>
                  <a:gd name="connsiteY0" fmla="*/ 0 h 452411"/>
                  <a:gd name="connsiteX1" fmla="*/ 2995014 w 2995014"/>
                  <a:gd name="connsiteY1" fmla="*/ 12997 h 452411"/>
                  <a:gd name="connsiteX2" fmla="*/ 2995014 w 2995014"/>
                  <a:gd name="connsiteY2" fmla="*/ 445045 h 452411"/>
                  <a:gd name="connsiteX3" fmla="*/ 54711 w 2995014"/>
                  <a:gd name="connsiteY3" fmla="*/ 452411 h 452411"/>
                  <a:gd name="connsiteX4" fmla="*/ 0 w 2995014"/>
                  <a:gd name="connsiteY4" fmla="*/ 0 h 452411"/>
                  <a:gd name="connsiteX0" fmla="*/ 0 w 3000135"/>
                  <a:gd name="connsiteY0" fmla="*/ 0 h 452411"/>
                  <a:gd name="connsiteX1" fmla="*/ 3000135 w 3000135"/>
                  <a:gd name="connsiteY1" fmla="*/ 42680 h 452411"/>
                  <a:gd name="connsiteX2" fmla="*/ 2995014 w 3000135"/>
                  <a:gd name="connsiteY2" fmla="*/ 445045 h 452411"/>
                  <a:gd name="connsiteX3" fmla="*/ 54711 w 3000135"/>
                  <a:gd name="connsiteY3" fmla="*/ 452411 h 452411"/>
                  <a:gd name="connsiteX4" fmla="*/ 0 w 3000135"/>
                  <a:gd name="connsiteY4" fmla="*/ 0 h 452411"/>
                  <a:gd name="connsiteX0" fmla="*/ 0 w 3000135"/>
                  <a:gd name="connsiteY0" fmla="*/ 0 h 452411"/>
                  <a:gd name="connsiteX1" fmla="*/ 3000135 w 3000135"/>
                  <a:gd name="connsiteY1" fmla="*/ 42680 h 452411"/>
                  <a:gd name="connsiteX2" fmla="*/ 2995014 w 3000135"/>
                  <a:gd name="connsiteY2" fmla="*/ 445045 h 452411"/>
                  <a:gd name="connsiteX3" fmla="*/ 54711 w 3000135"/>
                  <a:gd name="connsiteY3" fmla="*/ 452411 h 452411"/>
                  <a:gd name="connsiteX4" fmla="*/ 0 w 3000135"/>
                  <a:gd name="connsiteY4" fmla="*/ 0 h 452411"/>
                  <a:gd name="connsiteX0" fmla="*/ 0 w 3000135"/>
                  <a:gd name="connsiteY0" fmla="*/ 0 h 452411"/>
                  <a:gd name="connsiteX1" fmla="*/ 3000135 w 3000135"/>
                  <a:gd name="connsiteY1" fmla="*/ 42680 h 452411"/>
                  <a:gd name="connsiteX2" fmla="*/ 2995014 w 3000135"/>
                  <a:gd name="connsiteY2" fmla="*/ 445045 h 452411"/>
                  <a:gd name="connsiteX3" fmla="*/ 54711 w 3000135"/>
                  <a:gd name="connsiteY3" fmla="*/ 452411 h 452411"/>
                  <a:gd name="connsiteX4" fmla="*/ 0 w 3000135"/>
                  <a:gd name="connsiteY4" fmla="*/ 0 h 452411"/>
                  <a:gd name="connsiteX0" fmla="*/ 0 w 3000135"/>
                  <a:gd name="connsiteY0" fmla="*/ 0 h 452411"/>
                  <a:gd name="connsiteX1" fmla="*/ 3000135 w 3000135"/>
                  <a:gd name="connsiteY1" fmla="*/ 42680 h 452411"/>
                  <a:gd name="connsiteX2" fmla="*/ 2995014 w 3000135"/>
                  <a:gd name="connsiteY2" fmla="*/ 445045 h 452411"/>
                  <a:gd name="connsiteX3" fmla="*/ 54711 w 3000135"/>
                  <a:gd name="connsiteY3" fmla="*/ 452411 h 452411"/>
                  <a:gd name="connsiteX4" fmla="*/ 0 w 3000135"/>
                  <a:gd name="connsiteY4" fmla="*/ 0 h 452411"/>
                  <a:gd name="connsiteX0" fmla="*/ 0 w 3000135"/>
                  <a:gd name="connsiteY0" fmla="*/ 0 h 452411"/>
                  <a:gd name="connsiteX1" fmla="*/ 3000135 w 3000135"/>
                  <a:gd name="connsiteY1" fmla="*/ 42680 h 452411"/>
                  <a:gd name="connsiteX2" fmla="*/ 2995014 w 3000135"/>
                  <a:gd name="connsiteY2" fmla="*/ 445045 h 452411"/>
                  <a:gd name="connsiteX3" fmla="*/ 54711 w 3000135"/>
                  <a:gd name="connsiteY3" fmla="*/ 452411 h 452411"/>
                  <a:gd name="connsiteX4" fmla="*/ 0 w 3000135"/>
                  <a:gd name="connsiteY4" fmla="*/ 0 h 452411"/>
                  <a:gd name="connsiteX0" fmla="*/ 0 w 3004844"/>
                  <a:gd name="connsiteY0" fmla="*/ 0 h 453127"/>
                  <a:gd name="connsiteX1" fmla="*/ 3004844 w 3004844"/>
                  <a:gd name="connsiteY1" fmla="*/ 43396 h 453127"/>
                  <a:gd name="connsiteX2" fmla="*/ 2999723 w 3004844"/>
                  <a:gd name="connsiteY2" fmla="*/ 445761 h 453127"/>
                  <a:gd name="connsiteX3" fmla="*/ 59420 w 3004844"/>
                  <a:gd name="connsiteY3" fmla="*/ 453127 h 453127"/>
                  <a:gd name="connsiteX4" fmla="*/ 0 w 3004844"/>
                  <a:gd name="connsiteY4" fmla="*/ 0 h 45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4844" h="453127">
                    <a:moveTo>
                      <a:pt x="0" y="0"/>
                    </a:moveTo>
                    <a:cubicBezTo>
                      <a:pt x="1010590" y="39916"/>
                      <a:pt x="1225988" y="50439"/>
                      <a:pt x="3004844" y="43396"/>
                    </a:cubicBezTo>
                    <a:lnTo>
                      <a:pt x="2999723" y="445761"/>
                    </a:lnTo>
                    <a:lnTo>
                      <a:pt x="59420" y="453127"/>
                    </a:lnTo>
                    <a:cubicBezTo>
                      <a:pt x="41183" y="302323"/>
                      <a:pt x="64021" y="451618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95" name="Groupe 94"/>
          <p:cNvGrpSpPr/>
          <p:nvPr/>
        </p:nvGrpSpPr>
        <p:grpSpPr>
          <a:xfrm>
            <a:off x="1921230" y="4328330"/>
            <a:ext cx="1656184" cy="1656185"/>
            <a:chOff x="718272" y="2262448"/>
            <a:chExt cx="3454791" cy="2876166"/>
          </a:xfrm>
        </p:grpSpPr>
        <p:sp>
          <p:nvSpPr>
            <p:cNvPr id="96" name="Rectangle 5"/>
            <p:cNvSpPr/>
            <p:nvPr/>
          </p:nvSpPr>
          <p:spPr>
            <a:xfrm rot="21074577">
              <a:off x="999776" y="2356259"/>
              <a:ext cx="3011760" cy="2770350"/>
            </a:xfrm>
            <a:custGeom>
              <a:avLst/>
              <a:gdLst>
                <a:gd name="connsiteX0" fmla="*/ 0 w 2958182"/>
                <a:gd name="connsiteY0" fmla="*/ 0 h 2855644"/>
                <a:gd name="connsiteX1" fmla="*/ 2958182 w 2958182"/>
                <a:gd name="connsiteY1" fmla="*/ 0 h 2855644"/>
                <a:gd name="connsiteX2" fmla="*/ 2958182 w 2958182"/>
                <a:gd name="connsiteY2" fmla="*/ 2855644 h 2855644"/>
                <a:gd name="connsiteX3" fmla="*/ 0 w 2958182"/>
                <a:gd name="connsiteY3" fmla="*/ 2855644 h 2855644"/>
                <a:gd name="connsiteX4" fmla="*/ 0 w 2958182"/>
                <a:gd name="connsiteY4" fmla="*/ 0 h 2855644"/>
                <a:gd name="connsiteX0" fmla="*/ 0 w 2958182"/>
                <a:gd name="connsiteY0" fmla="*/ 0 h 2855644"/>
                <a:gd name="connsiteX1" fmla="*/ 2958182 w 2958182"/>
                <a:gd name="connsiteY1" fmla="*/ 0 h 2855644"/>
                <a:gd name="connsiteX2" fmla="*/ 2958182 w 2958182"/>
                <a:gd name="connsiteY2" fmla="*/ 2855644 h 2855644"/>
                <a:gd name="connsiteX3" fmla="*/ 99227 w 2958182"/>
                <a:gd name="connsiteY3" fmla="*/ 2774555 h 2855644"/>
                <a:gd name="connsiteX4" fmla="*/ 0 w 2958182"/>
                <a:gd name="connsiteY4" fmla="*/ 0 h 2855644"/>
                <a:gd name="connsiteX0" fmla="*/ 0 w 3007415"/>
                <a:gd name="connsiteY0" fmla="*/ 0 h 2911415"/>
                <a:gd name="connsiteX1" fmla="*/ 3007415 w 3007415"/>
                <a:gd name="connsiteY1" fmla="*/ 55771 h 2911415"/>
                <a:gd name="connsiteX2" fmla="*/ 3007415 w 3007415"/>
                <a:gd name="connsiteY2" fmla="*/ 2911415 h 2911415"/>
                <a:gd name="connsiteX3" fmla="*/ 148460 w 3007415"/>
                <a:gd name="connsiteY3" fmla="*/ 2830326 h 2911415"/>
                <a:gd name="connsiteX4" fmla="*/ 0 w 3007415"/>
                <a:gd name="connsiteY4" fmla="*/ 0 h 2911415"/>
                <a:gd name="connsiteX0" fmla="*/ 0 w 3007415"/>
                <a:gd name="connsiteY0" fmla="*/ 0 h 2911415"/>
                <a:gd name="connsiteX1" fmla="*/ 3007415 w 3007415"/>
                <a:gd name="connsiteY1" fmla="*/ 55771 h 2911415"/>
                <a:gd name="connsiteX2" fmla="*/ 3007415 w 3007415"/>
                <a:gd name="connsiteY2" fmla="*/ 2911415 h 2911415"/>
                <a:gd name="connsiteX3" fmla="*/ 148460 w 3007415"/>
                <a:gd name="connsiteY3" fmla="*/ 2830326 h 2911415"/>
                <a:gd name="connsiteX4" fmla="*/ 0 w 3007415"/>
                <a:gd name="connsiteY4" fmla="*/ 0 h 2911415"/>
                <a:gd name="connsiteX0" fmla="*/ 0 w 3007415"/>
                <a:gd name="connsiteY0" fmla="*/ 0 h 2911415"/>
                <a:gd name="connsiteX1" fmla="*/ 3007415 w 3007415"/>
                <a:gd name="connsiteY1" fmla="*/ 55771 h 2911415"/>
                <a:gd name="connsiteX2" fmla="*/ 3007415 w 3007415"/>
                <a:gd name="connsiteY2" fmla="*/ 2911415 h 2911415"/>
                <a:gd name="connsiteX3" fmla="*/ 148460 w 3007415"/>
                <a:gd name="connsiteY3" fmla="*/ 2830326 h 2911415"/>
                <a:gd name="connsiteX4" fmla="*/ 0 w 3007415"/>
                <a:gd name="connsiteY4" fmla="*/ 0 h 2911415"/>
                <a:gd name="connsiteX0" fmla="*/ 0 w 3007415"/>
                <a:gd name="connsiteY0" fmla="*/ 0 h 2911415"/>
                <a:gd name="connsiteX1" fmla="*/ 3007415 w 3007415"/>
                <a:gd name="connsiteY1" fmla="*/ 55771 h 2911415"/>
                <a:gd name="connsiteX2" fmla="*/ 3007415 w 3007415"/>
                <a:gd name="connsiteY2" fmla="*/ 2911415 h 2911415"/>
                <a:gd name="connsiteX3" fmla="*/ 152810 w 3007415"/>
                <a:gd name="connsiteY3" fmla="*/ 2802085 h 2911415"/>
                <a:gd name="connsiteX4" fmla="*/ 0 w 3007415"/>
                <a:gd name="connsiteY4" fmla="*/ 0 h 2911415"/>
                <a:gd name="connsiteX0" fmla="*/ 0 w 3007415"/>
                <a:gd name="connsiteY0" fmla="*/ 0 h 2911415"/>
                <a:gd name="connsiteX1" fmla="*/ 3007415 w 3007415"/>
                <a:gd name="connsiteY1" fmla="*/ 55771 h 2911415"/>
                <a:gd name="connsiteX2" fmla="*/ 3007415 w 3007415"/>
                <a:gd name="connsiteY2" fmla="*/ 2911415 h 2911415"/>
                <a:gd name="connsiteX3" fmla="*/ 152810 w 3007415"/>
                <a:gd name="connsiteY3" fmla="*/ 2802085 h 2911415"/>
                <a:gd name="connsiteX4" fmla="*/ 0 w 3007415"/>
                <a:gd name="connsiteY4" fmla="*/ 0 h 2911415"/>
                <a:gd name="connsiteX0" fmla="*/ 0 w 3007415"/>
                <a:gd name="connsiteY0" fmla="*/ 0 h 2802085"/>
                <a:gd name="connsiteX1" fmla="*/ 3007415 w 3007415"/>
                <a:gd name="connsiteY1" fmla="*/ 55771 h 2802085"/>
                <a:gd name="connsiteX2" fmla="*/ 2795981 w 3007415"/>
                <a:gd name="connsiteY2" fmla="*/ 2782473 h 2802085"/>
                <a:gd name="connsiteX3" fmla="*/ 152810 w 3007415"/>
                <a:gd name="connsiteY3" fmla="*/ 2802085 h 2802085"/>
                <a:gd name="connsiteX4" fmla="*/ 0 w 3007415"/>
                <a:gd name="connsiteY4" fmla="*/ 0 h 2802085"/>
                <a:gd name="connsiteX0" fmla="*/ 0 w 3007415"/>
                <a:gd name="connsiteY0" fmla="*/ 0 h 2910528"/>
                <a:gd name="connsiteX1" fmla="*/ 3007415 w 3007415"/>
                <a:gd name="connsiteY1" fmla="*/ 55771 h 2910528"/>
                <a:gd name="connsiteX2" fmla="*/ 2795981 w 3007415"/>
                <a:gd name="connsiteY2" fmla="*/ 2782473 h 2910528"/>
                <a:gd name="connsiteX3" fmla="*/ 152810 w 3007415"/>
                <a:gd name="connsiteY3" fmla="*/ 2802085 h 2910528"/>
                <a:gd name="connsiteX4" fmla="*/ 0 w 3007415"/>
                <a:gd name="connsiteY4" fmla="*/ 0 h 2910528"/>
                <a:gd name="connsiteX0" fmla="*/ 0 w 3016462"/>
                <a:gd name="connsiteY0" fmla="*/ 0 h 2910528"/>
                <a:gd name="connsiteX1" fmla="*/ 3007415 w 3016462"/>
                <a:gd name="connsiteY1" fmla="*/ 55771 h 2910528"/>
                <a:gd name="connsiteX2" fmla="*/ 2795981 w 3016462"/>
                <a:gd name="connsiteY2" fmla="*/ 2782473 h 2910528"/>
                <a:gd name="connsiteX3" fmla="*/ 152810 w 3016462"/>
                <a:gd name="connsiteY3" fmla="*/ 2802085 h 2910528"/>
                <a:gd name="connsiteX4" fmla="*/ 0 w 3016462"/>
                <a:gd name="connsiteY4" fmla="*/ 0 h 2910528"/>
                <a:gd name="connsiteX0" fmla="*/ 0 w 3064249"/>
                <a:gd name="connsiteY0" fmla="*/ 0 h 2898641"/>
                <a:gd name="connsiteX1" fmla="*/ 3007415 w 3064249"/>
                <a:gd name="connsiteY1" fmla="*/ 55771 h 2898641"/>
                <a:gd name="connsiteX2" fmla="*/ 2875643 w 3064249"/>
                <a:gd name="connsiteY2" fmla="*/ 2765832 h 2898641"/>
                <a:gd name="connsiteX3" fmla="*/ 152810 w 3064249"/>
                <a:gd name="connsiteY3" fmla="*/ 2802085 h 2898641"/>
                <a:gd name="connsiteX4" fmla="*/ 0 w 3064249"/>
                <a:gd name="connsiteY4" fmla="*/ 0 h 2898641"/>
                <a:gd name="connsiteX0" fmla="*/ 0 w 3070540"/>
                <a:gd name="connsiteY0" fmla="*/ 0 h 2898641"/>
                <a:gd name="connsiteX1" fmla="*/ 3007415 w 3070540"/>
                <a:gd name="connsiteY1" fmla="*/ 55771 h 2898641"/>
                <a:gd name="connsiteX2" fmla="*/ 2875643 w 3070540"/>
                <a:gd name="connsiteY2" fmla="*/ 2765832 h 2898641"/>
                <a:gd name="connsiteX3" fmla="*/ 152810 w 3070540"/>
                <a:gd name="connsiteY3" fmla="*/ 2802085 h 2898641"/>
                <a:gd name="connsiteX4" fmla="*/ 0 w 3070540"/>
                <a:gd name="connsiteY4" fmla="*/ 0 h 2898641"/>
                <a:gd name="connsiteX0" fmla="*/ 0 w 3050496"/>
                <a:gd name="connsiteY0" fmla="*/ 0 h 2831008"/>
                <a:gd name="connsiteX1" fmla="*/ 3007415 w 3050496"/>
                <a:gd name="connsiteY1" fmla="*/ 55771 h 2831008"/>
                <a:gd name="connsiteX2" fmla="*/ 2844527 w 3050496"/>
                <a:gd name="connsiteY2" fmla="*/ 2655027 h 2831008"/>
                <a:gd name="connsiteX3" fmla="*/ 152810 w 3050496"/>
                <a:gd name="connsiteY3" fmla="*/ 2802085 h 2831008"/>
                <a:gd name="connsiteX4" fmla="*/ 0 w 3050496"/>
                <a:gd name="connsiteY4" fmla="*/ 0 h 2831008"/>
                <a:gd name="connsiteX0" fmla="*/ 0 w 3083026"/>
                <a:gd name="connsiteY0" fmla="*/ 0 h 2802085"/>
                <a:gd name="connsiteX1" fmla="*/ 3007415 w 3083026"/>
                <a:gd name="connsiteY1" fmla="*/ 55771 h 2802085"/>
                <a:gd name="connsiteX2" fmla="*/ 2894153 w 3083026"/>
                <a:gd name="connsiteY2" fmla="*/ 2551842 h 2802085"/>
                <a:gd name="connsiteX3" fmla="*/ 152810 w 3083026"/>
                <a:gd name="connsiteY3" fmla="*/ 2802085 h 2802085"/>
                <a:gd name="connsiteX4" fmla="*/ 0 w 3083026"/>
                <a:gd name="connsiteY4" fmla="*/ 0 h 2802085"/>
                <a:gd name="connsiteX0" fmla="*/ 0 w 3077100"/>
                <a:gd name="connsiteY0" fmla="*/ 0 h 2839147"/>
                <a:gd name="connsiteX1" fmla="*/ 3007415 w 3077100"/>
                <a:gd name="connsiteY1" fmla="*/ 55771 h 2839147"/>
                <a:gd name="connsiteX2" fmla="*/ 2885440 w 3077100"/>
                <a:gd name="connsiteY2" fmla="*/ 2670966 h 2839147"/>
                <a:gd name="connsiteX3" fmla="*/ 152810 w 3077100"/>
                <a:gd name="connsiteY3" fmla="*/ 2802085 h 2839147"/>
                <a:gd name="connsiteX4" fmla="*/ 0 w 3077100"/>
                <a:gd name="connsiteY4" fmla="*/ 0 h 2839147"/>
                <a:gd name="connsiteX0" fmla="*/ 0 w 3084012"/>
                <a:gd name="connsiteY0" fmla="*/ 0 h 2810619"/>
                <a:gd name="connsiteX1" fmla="*/ 3007415 w 3084012"/>
                <a:gd name="connsiteY1" fmla="*/ 55771 h 2810619"/>
                <a:gd name="connsiteX2" fmla="*/ 2895591 w 3084012"/>
                <a:gd name="connsiteY2" fmla="*/ 2605068 h 2810619"/>
                <a:gd name="connsiteX3" fmla="*/ 152810 w 3084012"/>
                <a:gd name="connsiteY3" fmla="*/ 2802085 h 2810619"/>
                <a:gd name="connsiteX4" fmla="*/ 0 w 3084012"/>
                <a:gd name="connsiteY4" fmla="*/ 0 h 2810619"/>
                <a:gd name="connsiteX0" fmla="*/ 0 w 3108841"/>
                <a:gd name="connsiteY0" fmla="*/ 0 h 2802085"/>
                <a:gd name="connsiteX1" fmla="*/ 3007415 w 3108841"/>
                <a:gd name="connsiteY1" fmla="*/ 55771 h 2802085"/>
                <a:gd name="connsiteX2" fmla="*/ 2930854 w 3108841"/>
                <a:gd name="connsiteY2" fmla="*/ 2501276 h 2802085"/>
                <a:gd name="connsiteX3" fmla="*/ 152810 w 3108841"/>
                <a:gd name="connsiteY3" fmla="*/ 2802085 h 2802085"/>
                <a:gd name="connsiteX4" fmla="*/ 0 w 3108841"/>
                <a:gd name="connsiteY4" fmla="*/ 0 h 2802085"/>
                <a:gd name="connsiteX0" fmla="*/ 0 w 3073089"/>
                <a:gd name="connsiteY0" fmla="*/ 0 h 2802085"/>
                <a:gd name="connsiteX1" fmla="*/ 3007415 w 3073089"/>
                <a:gd name="connsiteY1" fmla="*/ 55771 h 2802085"/>
                <a:gd name="connsiteX2" fmla="*/ 2879470 w 3073089"/>
                <a:gd name="connsiteY2" fmla="*/ 2334344 h 2802085"/>
                <a:gd name="connsiteX3" fmla="*/ 152810 w 3073089"/>
                <a:gd name="connsiteY3" fmla="*/ 2802085 h 2802085"/>
                <a:gd name="connsiteX4" fmla="*/ 0 w 3073089"/>
                <a:gd name="connsiteY4" fmla="*/ 0 h 2802085"/>
                <a:gd name="connsiteX0" fmla="*/ 0 w 3142862"/>
                <a:gd name="connsiteY0" fmla="*/ 0 h 2802085"/>
                <a:gd name="connsiteX1" fmla="*/ 3007415 w 3142862"/>
                <a:gd name="connsiteY1" fmla="*/ 55771 h 2802085"/>
                <a:gd name="connsiteX2" fmla="*/ 2879470 w 3142862"/>
                <a:gd name="connsiteY2" fmla="*/ 2334344 h 2802085"/>
                <a:gd name="connsiteX3" fmla="*/ 152810 w 3142862"/>
                <a:gd name="connsiteY3" fmla="*/ 2802085 h 2802085"/>
                <a:gd name="connsiteX4" fmla="*/ 0 w 3142862"/>
                <a:gd name="connsiteY4" fmla="*/ 0 h 2802085"/>
                <a:gd name="connsiteX0" fmla="*/ 0 w 3142862"/>
                <a:gd name="connsiteY0" fmla="*/ 0 h 2860388"/>
                <a:gd name="connsiteX1" fmla="*/ 3007415 w 3142862"/>
                <a:gd name="connsiteY1" fmla="*/ 55771 h 2860388"/>
                <a:gd name="connsiteX2" fmla="*/ 2879470 w 3142862"/>
                <a:gd name="connsiteY2" fmla="*/ 2334344 h 2860388"/>
                <a:gd name="connsiteX3" fmla="*/ 187196 w 3142862"/>
                <a:gd name="connsiteY3" fmla="*/ 2860388 h 2860388"/>
                <a:gd name="connsiteX4" fmla="*/ 0 w 3142862"/>
                <a:gd name="connsiteY4" fmla="*/ 0 h 2860388"/>
                <a:gd name="connsiteX0" fmla="*/ 0 w 3142862"/>
                <a:gd name="connsiteY0" fmla="*/ 0 h 2876373"/>
                <a:gd name="connsiteX1" fmla="*/ 3007415 w 3142862"/>
                <a:gd name="connsiteY1" fmla="*/ 55771 h 2876373"/>
                <a:gd name="connsiteX2" fmla="*/ 2879470 w 3142862"/>
                <a:gd name="connsiteY2" fmla="*/ 2334344 h 2876373"/>
                <a:gd name="connsiteX3" fmla="*/ 187196 w 3142862"/>
                <a:gd name="connsiteY3" fmla="*/ 2860388 h 2876373"/>
                <a:gd name="connsiteX4" fmla="*/ 0 w 3142862"/>
                <a:gd name="connsiteY4" fmla="*/ 0 h 2876373"/>
                <a:gd name="connsiteX0" fmla="*/ 0 w 3142862"/>
                <a:gd name="connsiteY0" fmla="*/ 0 h 2869960"/>
                <a:gd name="connsiteX1" fmla="*/ 3007415 w 3142862"/>
                <a:gd name="connsiteY1" fmla="*/ 55771 h 2869960"/>
                <a:gd name="connsiteX2" fmla="*/ 2879470 w 3142862"/>
                <a:gd name="connsiteY2" fmla="*/ 2334344 h 2869960"/>
                <a:gd name="connsiteX3" fmla="*/ 187196 w 3142862"/>
                <a:gd name="connsiteY3" fmla="*/ 2860388 h 2869960"/>
                <a:gd name="connsiteX4" fmla="*/ 0 w 3142862"/>
                <a:gd name="connsiteY4" fmla="*/ 0 h 2869960"/>
                <a:gd name="connsiteX0" fmla="*/ 0 w 3142862"/>
                <a:gd name="connsiteY0" fmla="*/ 0 h 2875403"/>
                <a:gd name="connsiteX1" fmla="*/ 3007415 w 3142862"/>
                <a:gd name="connsiteY1" fmla="*/ 55771 h 2875403"/>
                <a:gd name="connsiteX2" fmla="*/ 2879470 w 3142862"/>
                <a:gd name="connsiteY2" fmla="*/ 2334344 h 2875403"/>
                <a:gd name="connsiteX3" fmla="*/ 187196 w 3142862"/>
                <a:gd name="connsiteY3" fmla="*/ 2860388 h 2875403"/>
                <a:gd name="connsiteX4" fmla="*/ 0 w 3142862"/>
                <a:gd name="connsiteY4" fmla="*/ 0 h 2875403"/>
                <a:gd name="connsiteX0" fmla="*/ 0 w 3155056"/>
                <a:gd name="connsiteY0" fmla="*/ 0 h 2875403"/>
                <a:gd name="connsiteX1" fmla="*/ 3007415 w 3155056"/>
                <a:gd name="connsiteY1" fmla="*/ 55771 h 2875403"/>
                <a:gd name="connsiteX2" fmla="*/ 2879470 w 3155056"/>
                <a:gd name="connsiteY2" fmla="*/ 2334344 h 2875403"/>
                <a:gd name="connsiteX3" fmla="*/ 187196 w 3155056"/>
                <a:gd name="connsiteY3" fmla="*/ 2860388 h 2875403"/>
                <a:gd name="connsiteX4" fmla="*/ 0 w 3155056"/>
                <a:gd name="connsiteY4" fmla="*/ 0 h 2875403"/>
                <a:gd name="connsiteX0" fmla="*/ 0 w 3111070"/>
                <a:gd name="connsiteY0" fmla="*/ 0 h 2875403"/>
                <a:gd name="connsiteX1" fmla="*/ 3007415 w 3111070"/>
                <a:gd name="connsiteY1" fmla="*/ 55771 h 2875403"/>
                <a:gd name="connsiteX2" fmla="*/ 2879470 w 3111070"/>
                <a:gd name="connsiteY2" fmla="*/ 2334344 h 2875403"/>
                <a:gd name="connsiteX3" fmla="*/ 187196 w 3111070"/>
                <a:gd name="connsiteY3" fmla="*/ 2860388 h 2875403"/>
                <a:gd name="connsiteX4" fmla="*/ 0 w 3111070"/>
                <a:gd name="connsiteY4" fmla="*/ 0 h 2875403"/>
                <a:gd name="connsiteX0" fmla="*/ 0 w 3116300"/>
                <a:gd name="connsiteY0" fmla="*/ 0 h 2875403"/>
                <a:gd name="connsiteX1" fmla="*/ 3007415 w 3116300"/>
                <a:gd name="connsiteY1" fmla="*/ 55771 h 2875403"/>
                <a:gd name="connsiteX2" fmla="*/ 2879470 w 3116300"/>
                <a:gd name="connsiteY2" fmla="*/ 2334344 h 2875403"/>
                <a:gd name="connsiteX3" fmla="*/ 187196 w 3116300"/>
                <a:gd name="connsiteY3" fmla="*/ 2860388 h 2875403"/>
                <a:gd name="connsiteX4" fmla="*/ 0 w 3116300"/>
                <a:gd name="connsiteY4" fmla="*/ 0 h 2875403"/>
                <a:gd name="connsiteX0" fmla="*/ 0 w 3083363"/>
                <a:gd name="connsiteY0" fmla="*/ 0 h 2875403"/>
                <a:gd name="connsiteX1" fmla="*/ 2885378 w 3083363"/>
                <a:gd name="connsiteY1" fmla="*/ 56216 h 2875403"/>
                <a:gd name="connsiteX2" fmla="*/ 2879470 w 3083363"/>
                <a:gd name="connsiteY2" fmla="*/ 2334344 h 2875403"/>
                <a:gd name="connsiteX3" fmla="*/ 187196 w 3083363"/>
                <a:gd name="connsiteY3" fmla="*/ 2860388 h 2875403"/>
                <a:gd name="connsiteX4" fmla="*/ 0 w 3083363"/>
                <a:gd name="connsiteY4" fmla="*/ 0 h 2875403"/>
                <a:gd name="connsiteX0" fmla="*/ 0 w 3096263"/>
                <a:gd name="connsiteY0" fmla="*/ 0 h 2875403"/>
                <a:gd name="connsiteX1" fmla="*/ 2937628 w 3096263"/>
                <a:gd name="connsiteY1" fmla="*/ 51384 h 2875403"/>
                <a:gd name="connsiteX2" fmla="*/ 2879470 w 3096263"/>
                <a:gd name="connsiteY2" fmla="*/ 2334344 h 2875403"/>
                <a:gd name="connsiteX3" fmla="*/ 187196 w 3096263"/>
                <a:gd name="connsiteY3" fmla="*/ 2860388 h 2875403"/>
                <a:gd name="connsiteX4" fmla="*/ 0 w 3096263"/>
                <a:gd name="connsiteY4" fmla="*/ 0 h 2875403"/>
                <a:gd name="connsiteX0" fmla="*/ 0 w 3094279"/>
                <a:gd name="connsiteY0" fmla="*/ 0 h 2875403"/>
                <a:gd name="connsiteX1" fmla="*/ 2930002 w 3094279"/>
                <a:gd name="connsiteY1" fmla="*/ 101565 h 2875403"/>
                <a:gd name="connsiteX2" fmla="*/ 2879470 w 3094279"/>
                <a:gd name="connsiteY2" fmla="*/ 2334344 h 2875403"/>
                <a:gd name="connsiteX3" fmla="*/ 187196 w 3094279"/>
                <a:gd name="connsiteY3" fmla="*/ 2860388 h 2875403"/>
                <a:gd name="connsiteX4" fmla="*/ 0 w 3094279"/>
                <a:gd name="connsiteY4" fmla="*/ 0 h 2875403"/>
                <a:gd name="connsiteX0" fmla="*/ 0 w 3102449"/>
                <a:gd name="connsiteY0" fmla="*/ 0 h 2875403"/>
                <a:gd name="connsiteX1" fmla="*/ 2960524 w 3102449"/>
                <a:gd name="connsiteY1" fmla="*/ 112644 h 2875403"/>
                <a:gd name="connsiteX2" fmla="*/ 2879470 w 3102449"/>
                <a:gd name="connsiteY2" fmla="*/ 2334344 h 2875403"/>
                <a:gd name="connsiteX3" fmla="*/ 187196 w 3102449"/>
                <a:gd name="connsiteY3" fmla="*/ 2860388 h 2875403"/>
                <a:gd name="connsiteX4" fmla="*/ 0 w 3102449"/>
                <a:gd name="connsiteY4" fmla="*/ 0 h 2875403"/>
                <a:gd name="connsiteX0" fmla="*/ 0 w 3104921"/>
                <a:gd name="connsiteY0" fmla="*/ 0 h 2875403"/>
                <a:gd name="connsiteX1" fmla="*/ 2969318 w 3104921"/>
                <a:gd name="connsiteY1" fmla="*/ 139644 h 2875403"/>
                <a:gd name="connsiteX2" fmla="*/ 2879470 w 3104921"/>
                <a:gd name="connsiteY2" fmla="*/ 2334344 h 2875403"/>
                <a:gd name="connsiteX3" fmla="*/ 187196 w 3104921"/>
                <a:gd name="connsiteY3" fmla="*/ 2860388 h 2875403"/>
                <a:gd name="connsiteX4" fmla="*/ 0 w 3104921"/>
                <a:gd name="connsiteY4" fmla="*/ 0 h 2875403"/>
                <a:gd name="connsiteX0" fmla="*/ 0 w 3097647"/>
                <a:gd name="connsiteY0" fmla="*/ 0 h 2875403"/>
                <a:gd name="connsiteX1" fmla="*/ 2942864 w 3097647"/>
                <a:gd name="connsiteY1" fmla="*/ 186902 h 2875403"/>
                <a:gd name="connsiteX2" fmla="*/ 2879470 w 3097647"/>
                <a:gd name="connsiteY2" fmla="*/ 2334344 h 2875403"/>
                <a:gd name="connsiteX3" fmla="*/ 187196 w 3097647"/>
                <a:gd name="connsiteY3" fmla="*/ 2860388 h 2875403"/>
                <a:gd name="connsiteX4" fmla="*/ 0 w 3097647"/>
                <a:gd name="connsiteY4" fmla="*/ 0 h 2875403"/>
                <a:gd name="connsiteX0" fmla="*/ 0 w 3053237"/>
                <a:gd name="connsiteY0" fmla="*/ 0 h 2830026"/>
                <a:gd name="connsiteX1" fmla="*/ 2898454 w 3053237"/>
                <a:gd name="connsiteY1" fmla="*/ 141525 h 2830026"/>
                <a:gd name="connsiteX2" fmla="*/ 2835060 w 3053237"/>
                <a:gd name="connsiteY2" fmla="*/ 2288967 h 2830026"/>
                <a:gd name="connsiteX3" fmla="*/ 142786 w 3053237"/>
                <a:gd name="connsiteY3" fmla="*/ 2815011 h 2830026"/>
                <a:gd name="connsiteX4" fmla="*/ 0 w 3053237"/>
                <a:gd name="connsiteY4" fmla="*/ 0 h 2830026"/>
                <a:gd name="connsiteX0" fmla="*/ 0 w 3002552"/>
                <a:gd name="connsiteY0" fmla="*/ 0 h 2783683"/>
                <a:gd name="connsiteX1" fmla="*/ 2847769 w 3002552"/>
                <a:gd name="connsiteY1" fmla="*/ 95182 h 2783683"/>
                <a:gd name="connsiteX2" fmla="*/ 2784375 w 3002552"/>
                <a:gd name="connsiteY2" fmla="*/ 2242624 h 2783683"/>
                <a:gd name="connsiteX3" fmla="*/ 92101 w 3002552"/>
                <a:gd name="connsiteY3" fmla="*/ 2768668 h 2783683"/>
                <a:gd name="connsiteX4" fmla="*/ 0 w 3002552"/>
                <a:gd name="connsiteY4" fmla="*/ 0 h 2783683"/>
                <a:gd name="connsiteX0" fmla="*/ 0 w 3002552"/>
                <a:gd name="connsiteY0" fmla="*/ 0 h 2780993"/>
                <a:gd name="connsiteX1" fmla="*/ 2847769 w 3002552"/>
                <a:gd name="connsiteY1" fmla="*/ 95182 h 2780993"/>
                <a:gd name="connsiteX2" fmla="*/ 2784375 w 3002552"/>
                <a:gd name="connsiteY2" fmla="*/ 2242624 h 2780993"/>
                <a:gd name="connsiteX3" fmla="*/ 92101 w 3002552"/>
                <a:gd name="connsiteY3" fmla="*/ 2768668 h 2780993"/>
                <a:gd name="connsiteX4" fmla="*/ 0 w 3002552"/>
                <a:gd name="connsiteY4" fmla="*/ 0 h 2780993"/>
                <a:gd name="connsiteX0" fmla="*/ 0 w 3008312"/>
                <a:gd name="connsiteY0" fmla="*/ 0 h 2781844"/>
                <a:gd name="connsiteX1" fmla="*/ 2847769 w 3008312"/>
                <a:gd name="connsiteY1" fmla="*/ 95182 h 2781844"/>
                <a:gd name="connsiteX2" fmla="*/ 2792196 w 3008312"/>
                <a:gd name="connsiteY2" fmla="*/ 2275334 h 2781844"/>
                <a:gd name="connsiteX3" fmla="*/ 92101 w 3008312"/>
                <a:gd name="connsiteY3" fmla="*/ 2768668 h 2781844"/>
                <a:gd name="connsiteX4" fmla="*/ 0 w 3008312"/>
                <a:gd name="connsiteY4" fmla="*/ 0 h 2781844"/>
                <a:gd name="connsiteX0" fmla="*/ 0 w 2989495"/>
                <a:gd name="connsiteY0" fmla="*/ 0 h 2781844"/>
                <a:gd name="connsiteX1" fmla="*/ 2847769 w 2989495"/>
                <a:gd name="connsiteY1" fmla="*/ 95182 h 2781844"/>
                <a:gd name="connsiteX2" fmla="*/ 2792196 w 2989495"/>
                <a:gd name="connsiteY2" fmla="*/ 2275334 h 2781844"/>
                <a:gd name="connsiteX3" fmla="*/ 92101 w 2989495"/>
                <a:gd name="connsiteY3" fmla="*/ 2768668 h 2781844"/>
                <a:gd name="connsiteX4" fmla="*/ 0 w 2989495"/>
                <a:gd name="connsiteY4" fmla="*/ 0 h 2781844"/>
                <a:gd name="connsiteX0" fmla="*/ 0 w 3011870"/>
                <a:gd name="connsiteY0" fmla="*/ 0 h 2781844"/>
                <a:gd name="connsiteX1" fmla="*/ 2847769 w 3011870"/>
                <a:gd name="connsiteY1" fmla="*/ 95182 h 2781844"/>
                <a:gd name="connsiteX2" fmla="*/ 2792196 w 3011870"/>
                <a:gd name="connsiteY2" fmla="*/ 2275334 h 2781844"/>
                <a:gd name="connsiteX3" fmla="*/ 92101 w 3011870"/>
                <a:gd name="connsiteY3" fmla="*/ 2768668 h 2781844"/>
                <a:gd name="connsiteX4" fmla="*/ 0 w 3011870"/>
                <a:gd name="connsiteY4" fmla="*/ 0 h 2781844"/>
                <a:gd name="connsiteX0" fmla="*/ 0 w 3011870"/>
                <a:gd name="connsiteY0" fmla="*/ 0 h 2783262"/>
                <a:gd name="connsiteX1" fmla="*/ 2847769 w 3011870"/>
                <a:gd name="connsiteY1" fmla="*/ 95182 h 2783262"/>
                <a:gd name="connsiteX2" fmla="*/ 2792196 w 3011870"/>
                <a:gd name="connsiteY2" fmla="*/ 2275334 h 2783262"/>
                <a:gd name="connsiteX3" fmla="*/ 92101 w 3011870"/>
                <a:gd name="connsiteY3" fmla="*/ 2768668 h 2783262"/>
                <a:gd name="connsiteX4" fmla="*/ 0 w 3011870"/>
                <a:gd name="connsiteY4" fmla="*/ 0 h 2783262"/>
                <a:gd name="connsiteX0" fmla="*/ 0 w 3011870"/>
                <a:gd name="connsiteY0" fmla="*/ 0 h 2767189"/>
                <a:gd name="connsiteX1" fmla="*/ 2847769 w 3011870"/>
                <a:gd name="connsiteY1" fmla="*/ 95182 h 2767189"/>
                <a:gd name="connsiteX2" fmla="*/ 2792196 w 3011870"/>
                <a:gd name="connsiteY2" fmla="*/ 2275334 h 2767189"/>
                <a:gd name="connsiteX3" fmla="*/ 113833 w 3011870"/>
                <a:gd name="connsiteY3" fmla="*/ 2752010 h 2767189"/>
                <a:gd name="connsiteX4" fmla="*/ 0 w 3011870"/>
                <a:gd name="connsiteY4" fmla="*/ 0 h 2767189"/>
                <a:gd name="connsiteX0" fmla="*/ 0 w 3011870"/>
                <a:gd name="connsiteY0" fmla="*/ 0 h 2764048"/>
                <a:gd name="connsiteX1" fmla="*/ 2847769 w 3011870"/>
                <a:gd name="connsiteY1" fmla="*/ 95182 h 2764048"/>
                <a:gd name="connsiteX2" fmla="*/ 2792196 w 3011870"/>
                <a:gd name="connsiteY2" fmla="*/ 2275334 h 2764048"/>
                <a:gd name="connsiteX3" fmla="*/ 128682 w 3011870"/>
                <a:gd name="connsiteY3" fmla="*/ 2748749 h 2764048"/>
                <a:gd name="connsiteX4" fmla="*/ 0 w 3011870"/>
                <a:gd name="connsiteY4" fmla="*/ 0 h 2764048"/>
                <a:gd name="connsiteX0" fmla="*/ 0 w 3011870"/>
                <a:gd name="connsiteY0" fmla="*/ 0 h 2766482"/>
                <a:gd name="connsiteX1" fmla="*/ 2847769 w 3011870"/>
                <a:gd name="connsiteY1" fmla="*/ 95182 h 2766482"/>
                <a:gd name="connsiteX2" fmla="*/ 2792196 w 3011870"/>
                <a:gd name="connsiteY2" fmla="*/ 2275334 h 2766482"/>
                <a:gd name="connsiteX3" fmla="*/ 118548 w 3011870"/>
                <a:gd name="connsiteY3" fmla="*/ 2751276 h 2766482"/>
                <a:gd name="connsiteX4" fmla="*/ 0 w 3011870"/>
                <a:gd name="connsiteY4" fmla="*/ 0 h 2766482"/>
                <a:gd name="connsiteX0" fmla="*/ 0 w 3011870"/>
                <a:gd name="connsiteY0" fmla="*/ 0 h 2769615"/>
                <a:gd name="connsiteX1" fmla="*/ 2847769 w 3011870"/>
                <a:gd name="connsiteY1" fmla="*/ 95182 h 2769615"/>
                <a:gd name="connsiteX2" fmla="*/ 2792196 w 3011870"/>
                <a:gd name="connsiteY2" fmla="*/ 2275334 h 2769615"/>
                <a:gd name="connsiteX3" fmla="*/ 113120 w 3011870"/>
                <a:gd name="connsiteY3" fmla="*/ 2754527 h 2769615"/>
                <a:gd name="connsiteX4" fmla="*/ 0 w 3011870"/>
                <a:gd name="connsiteY4" fmla="*/ 0 h 276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1870" h="2769615">
                  <a:moveTo>
                    <a:pt x="0" y="0"/>
                  </a:moveTo>
                  <a:cubicBezTo>
                    <a:pt x="1127017" y="85961"/>
                    <a:pt x="1845297" y="76592"/>
                    <a:pt x="2847769" y="95182"/>
                  </a:cubicBezTo>
                  <a:cubicBezTo>
                    <a:pt x="2777291" y="1004083"/>
                    <a:pt x="3289279" y="2013053"/>
                    <a:pt x="2792196" y="2275334"/>
                  </a:cubicBezTo>
                  <a:cubicBezTo>
                    <a:pt x="2409503" y="2508287"/>
                    <a:pt x="1123783" y="2845055"/>
                    <a:pt x="113120" y="2754527"/>
                  </a:cubicBezTo>
                  <a:cubicBezTo>
                    <a:pt x="-60175" y="1676365"/>
                    <a:pt x="148001" y="804419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15900" dist="114300" dir="4800000" sx="99000" sy="99000" algn="tr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97" name="Groupe 7"/>
            <p:cNvGrpSpPr/>
            <p:nvPr/>
          </p:nvGrpSpPr>
          <p:grpSpPr>
            <a:xfrm>
              <a:off x="718272" y="2262448"/>
              <a:ext cx="3454791" cy="2876166"/>
              <a:chOff x="718272" y="2262448"/>
              <a:chExt cx="3454791" cy="2876166"/>
            </a:xfrm>
          </p:grpSpPr>
          <p:grpSp>
            <p:nvGrpSpPr>
              <p:cNvPr id="98" name="Groupe 8"/>
              <p:cNvGrpSpPr/>
              <p:nvPr/>
            </p:nvGrpSpPr>
            <p:grpSpPr>
              <a:xfrm>
                <a:off x="911151" y="2262448"/>
                <a:ext cx="3261912" cy="2876166"/>
                <a:chOff x="3851532" y="1530934"/>
                <a:chExt cx="3261912" cy="2876166"/>
              </a:xfrm>
            </p:grpSpPr>
            <p:sp>
              <p:nvSpPr>
                <p:cNvPr id="100" name="Rectangle 5"/>
                <p:cNvSpPr/>
                <p:nvPr/>
              </p:nvSpPr>
              <p:spPr>
                <a:xfrm rot="21074577">
                  <a:off x="3851532" y="1530934"/>
                  <a:ext cx="3116185" cy="2876166"/>
                </a:xfrm>
                <a:custGeom>
                  <a:avLst/>
                  <a:gdLst>
                    <a:gd name="connsiteX0" fmla="*/ 0 w 2958182"/>
                    <a:gd name="connsiteY0" fmla="*/ 0 h 2855644"/>
                    <a:gd name="connsiteX1" fmla="*/ 2958182 w 2958182"/>
                    <a:gd name="connsiteY1" fmla="*/ 0 h 2855644"/>
                    <a:gd name="connsiteX2" fmla="*/ 2958182 w 2958182"/>
                    <a:gd name="connsiteY2" fmla="*/ 2855644 h 2855644"/>
                    <a:gd name="connsiteX3" fmla="*/ 0 w 2958182"/>
                    <a:gd name="connsiteY3" fmla="*/ 2855644 h 2855644"/>
                    <a:gd name="connsiteX4" fmla="*/ 0 w 2958182"/>
                    <a:gd name="connsiteY4" fmla="*/ 0 h 2855644"/>
                    <a:gd name="connsiteX0" fmla="*/ 0 w 2958182"/>
                    <a:gd name="connsiteY0" fmla="*/ 0 h 2855644"/>
                    <a:gd name="connsiteX1" fmla="*/ 2958182 w 2958182"/>
                    <a:gd name="connsiteY1" fmla="*/ 0 h 2855644"/>
                    <a:gd name="connsiteX2" fmla="*/ 2958182 w 2958182"/>
                    <a:gd name="connsiteY2" fmla="*/ 2855644 h 2855644"/>
                    <a:gd name="connsiteX3" fmla="*/ 99227 w 2958182"/>
                    <a:gd name="connsiteY3" fmla="*/ 2774555 h 2855644"/>
                    <a:gd name="connsiteX4" fmla="*/ 0 w 2958182"/>
                    <a:gd name="connsiteY4" fmla="*/ 0 h 2855644"/>
                    <a:gd name="connsiteX0" fmla="*/ 0 w 3007415"/>
                    <a:gd name="connsiteY0" fmla="*/ 0 h 2911415"/>
                    <a:gd name="connsiteX1" fmla="*/ 3007415 w 3007415"/>
                    <a:gd name="connsiteY1" fmla="*/ 55771 h 2911415"/>
                    <a:gd name="connsiteX2" fmla="*/ 3007415 w 3007415"/>
                    <a:gd name="connsiteY2" fmla="*/ 2911415 h 2911415"/>
                    <a:gd name="connsiteX3" fmla="*/ 148460 w 3007415"/>
                    <a:gd name="connsiteY3" fmla="*/ 2830326 h 2911415"/>
                    <a:gd name="connsiteX4" fmla="*/ 0 w 3007415"/>
                    <a:gd name="connsiteY4" fmla="*/ 0 h 2911415"/>
                    <a:gd name="connsiteX0" fmla="*/ 0 w 3007415"/>
                    <a:gd name="connsiteY0" fmla="*/ 0 h 2911415"/>
                    <a:gd name="connsiteX1" fmla="*/ 3007415 w 3007415"/>
                    <a:gd name="connsiteY1" fmla="*/ 55771 h 2911415"/>
                    <a:gd name="connsiteX2" fmla="*/ 3007415 w 3007415"/>
                    <a:gd name="connsiteY2" fmla="*/ 2911415 h 2911415"/>
                    <a:gd name="connsiteX3" fmla="*/ 148460 w 3007415"/>
                    <a:gd name="connsiteY3" fmla="*/ 2830326 h 2911415"/>
                    <a:gd name="connsiteX4" fmla="*/ 0 w 3007415"/>
                    <a:gd name="connsiteY4" fmla="*/ 0 h 2911415"/>
                    <a:gd name="connsiteX0" fmla="*/ 0 w 3007415"/>
                    <a:gd name="connsiteY0" fmla="*/ 0 h 2911415"/>
                    <a:gd name="connsiteX1" fmla="*/ 3007415 w 3007415"/>
                    <a:gd name="connsiteY1" fmla="*/ 55771 h 2911415"/>
                    <a:gd name="connsiteX2" fmla="*/ 3007415 w 3007415"/>
                    <a:gd name="connsiteY2" fmla="*/ 2911415 h 2911415"/>
                    <a:gd name="connsiteX3" fmla="*/ 148460 w 3007415"/>
                    <a:gd name="connsiteY3" fmla="*/ 2830326 h 2911415"/>
                    <a:gd name="connsiteX4" fmla="*/ 0 w 3007415"/>
                    <a:gd name="connsiteY4" fmla="*/ 0 h 2911415"/>
                    <a:gd name="connsiteX0" fmla="*/ 0 w 3007415"/>
                    <a:gd name="connsiteY0" fmla="*/ 0 h 2911415"/>
                    <a:gd name="connsiteX1" fmla="*/ 3007415 w 3007415"/>
                    <a:gd name="connsiteY1" fmla="*/ 55771 h 2911415"/>
                    <a:gd name="connsiteX2" fmla="*/ 3007415 w 3007415"/>
                    <a:gd name="connsiteY2" fmla="*/ 2911415 h 2911415"/>
                    <a:gd name="connsiteX3" fmla="*/ 152810 w 3007415"/>
                    <a:gd name="connsiteY3" fmla="*/ 2802085 h 2911415"/>
                    <a:gd name="connsiteX4" fmla="*/ 0 w 3007415"/>
                    <a:gd name="connsiteY4" fmla="*/ 0 h 2911415"/>
                    <a:gd name="connsiteX0" fmla="*/ 0 w 3007415"/>
                    <a:gd name="connsiteY0" fmla="*/ 0 h 2911415"/>
                    <a:gd name="connsiteX1" fmla="*/ 3007415 w 3007415"/>
                    <a:gd name="connsiteY1" fmla="*/ 55771 h 2911415"/>
                    <a:gd name="connsiteX2" fmla="*/ 3007415 w 3007415"/>
                    <a:gd name="connsiteY2" fmla="*/ 2911415 h 2911415"/>
                    <a:gd name="connsiteX3" fmla="*/ 152810 w 3007415"/>
                    <a:gd name="connsiteY3" fmla="*/ 2802085 h 2911415"/>
                    <a:gd name="connsiteX4" fmla="*/ 0 w 3007415"/>
                    <a:gd name="connsiteY4" fmla="*/ 0 h 2911415"/>
                    <a:gd name="connsiteX0" fmla="*/ 0 w 3007415"/>
                    <a:gd name="connsiteY0" fmla="*/ 0 h 2802085"/>
                    <a:gd name="connsiteX1" fmla="*/ 3007415 w 3007415"/>
                    <a:gd name="connsiteY1" fmla="*/ 55771 h 2802085"/>
                    <a:gd name="connsiteX2" fmla="*/ 2795981 w 3007415"/>
                    <a:gd name="connsiteY2" fmla="*/ 2782473 h 2802085"/>
                    <a:gd name="connsiteX3" fmla="*/ 152810 w 3007415"/>
                    <a:gd name="connsiteY3" fmla="*/ 2802085 h 2802085"/>
                    <a:gd name="connsiteX4" fmla="*/ 0 w 3007415"/>
                    <a:gd name="connsiteY4" fmla="*/ 0 h 2802085"/>
                    <a:gd name="connsiteX0" fmla="*/ 0 w 3007415"/>
                    <a:gd name="connsiteY0" fmla="*/ 0 h 2910528"/>
                    <a:gd name="connsiteX1" fmla="*/ 3007415 w 3007415"/>
                    <a:gd name="connsiteY1" fmla="*/ 55771 h 2910528"/>
                    <a:gd name="connsiteX2" fmla="*/ 2795981 w 3007415"/>
                    <a:gd name="connsiteY2" fmla="*/ 2782473 h 2910528"/>
                    <a:gd name="connsiteX3" fmla="*/ 152810 w 3007415"/>
                    <a:gd name="connsiteY3" fmla="*/ 2802085 h 2910528"/>
                    <a:gd name="connsiteX4" fmla="*/ 0 w 3007415"/>
                    <a:gd name="connsiteY4" fmla="*/ 0 h 2910528"/>
                    <a:gd name="connsiteX0" fmla="*/ 0 w 3016462"/>
                    <a:gd name="connsiteY0" fmla="*/ 0 h 2910528"/>
                    <a:gd name="connsiteX1" fmla="*/ 3007415 w 3016462"/>
                    <a:gd name="connsiteY1" fmla="*/ 55771 h 2910528"/>
                    <a:gd name="connsiteX2" fmla="*/ 2795981 w 3016462"/>
                    <a:gd name="connsiteY2" fmla="*/ 2782473 h 2910528"/>
                    <a:gd name="connsiteX3" fmla="*/ 152810 w 3016462"/>
                    <a:gd name="connsiteY3" fmla="*/ 2802085 h 2910528"/>
                    <a:gd name="connsiteX4" fmla="*/ 0 w 3016462"/>
                    <a:gd name="connsiteY4" fmla="*/ 0 h 2910528"/>
                    <a:gd name="connsiteX0" fmla="*/ 0 w 3064249"/>
                    <a:gd name="connsiteY0" fmla="*/ 0 h 2898641"/>
                    <a:gd name="connsiteX1" fmla="*/ 3007415 w 3064249"/>
                    <a:gd name="connsiteY1" fmla="*/ 55771 h 2898641"/>
                    <a:gd name="connsiteX2" fmla="*/ 2875643 w 3064249"/>
                    <a:gd name="connsiteY2" fmla="*/ 2765832 h 2898641"/>
                    <a:gd name="connsiteX3" fmla="*/ 152810 w 3064249"/>
                    <a:gd name="connsiteY3" fmla="*/ 2802085 h 2898641"/>
                    <a:gd name="connsiteX4" fmla="*/ 0 w 3064249"/>
                    <a:gd name="connsiteY4" fmla="*/ 0 h 2898641"/>
                    <a:gd name="connsiteX0" fmla="*/ 0 w 3070540"/>
                    <a:gd name="connsiteY0" fmla="*/ 0 h 2898641"/>
                    <a:gd name="connsiteX1" fmla="*/ 3007415 w 3070540"/>
                    <a:gd name="connsiteY1" fmla="*/ 55771 h 2898641"/>
                    <a:gd name="connsiteX2" fmla="*/ 2875643 w 3070540"/>
                    <a:gd name="connsiteY2" fmla="*/ 2765832 h 2898641"/>
                    <a:gd name="connsiteX3" fmla="*/ 152810 w 3070540"/>
                    <a:gd name="connsiteY3" fmla="*/ 2802085 h 2898641"/>
                    <a:gd name="connsiteX4" fmla="*/ 0 w 3070540"/>
                    <a:gd name="connsiteY4" fmla="*/ 0 h 2898641"/>
                    <a:gd name="connsiteX0" fmla="*/ 0 w 3050496"/>
                    <a:gd name="connsiteY0" fmla="*/ 0 h 2831008"/>
                    <a:gd name="connsiteX1" fmla="*/ 3007415 w 3050496"/>
                    <a:gd name="connsiteY1" fmla="*/ 55771 h 2831008"/>
                    <a:gd name="connsiteX2" fmla="*/ 2844527 w 3050496"/>
                    <a:gd name="connsiteY2" fmla="*/ 2655027 h 2831008"/>
                    <a:gd name="connsiteX3" fmla="*/ 152810 w 3050496"/>
                    <a:gd name="connsiteY3" fmla="*/ 2802085 h 2831008"/>
                    <a:gd name="connsiteX4" fmla="*/ 0 w 3050496"/>
                    <a:gd name="connsiteY4" fmla="*/ 0 h 2831008"/>
                    <a:gd name="connsiteX0" fmla="*/ 0 w 3083026"/>
                    <a:gd name="connsiteY0" fmla="*/ 0 h 2802085"/>
                    <a:gd name="connsiteX1" fmla="*/ 3007415 w 3083026"/>
                    <a:gd name="connsiteY1" fmla="*/ 55771 h 2802085"/>
                    <a:gd name="connsiteX2" fmla="*/ 2894153 w 3083026"/>
                    <a:gd name="connsiteY2" fmla="*/ 2551842 h 2802085"/>
                    <a:gd name="connsiteX3" fmla="*/ 152810 w 3083026"/>
                    <a:gd name="connsiteY3" fmla="*/ 2802085 h 2802085"/>
                    <a:gd name="connsiteX4" fmla="*/ 0 w 3083026"/>
                    <a:gd name="connsiteY4" fmla="*/ 0 h 2802085"/>
                    <a:gd name="connsiteX0" fmla="*/ 0 w 3077100"/>
                    <a:gd name="connsiteY0" fmla="*/ 0 h 2839147"/>
                    <a:gd name="connsiteX1" fmla="*/ 3007415 w 3077100"/>
                    <a:gd name="connsiteY1" fmla="*/ 55771 h 2839147"/>
                    <a:gd name="connsiteX2" fmla="*/ 2885440 w 3077100"/>
                    <a:gd name="connsiteY2" fmla="*/ 2670966 h 2839147"/>
                    <a:gd name="connsiteX3" fmla="*/ 152810 w 3077100"/>
                    <a:gd name="connsiteY3" fmla="*/ 2802085 h 2839147"/>
                    <a:gd name="connsiteX4" fmla="*/ 0 w 3077100"/>
                    <a:gd name="connsiteY4" fmla="*/ 0 h 2839147"/>
                    <a:gd name="connsiteX0" fmla="*/ 0 w 3084012"/>
                    <a:gd name="connsiteY0" fmla="*/ 0 h 2810619"/>
                    <a:gd name="connsiteX1" fmla="*/ 3007415 w 3084012"/>
                    <a:gd name="connsiteY1" fmla="*/ 55771 h 2810619"/>
                    <a:gd name="connsiteX2" fmla="*/ 2895591 w 3084012"/>
                    <a:gd name="connsiteY2" fmla="*/ 2605068 h 2810619"/>
                    <a:gd name="connsiteX3" fmla="*/ 152810 w 3084012"/>
                    <a:gd name="connsiteY3" fmla="*/ 2802085 h 2810619"/>
                    <a:gd name="connsiteX4" fmla="*/ 0 w 3084012"/>
                    <a:gd name="connsiteY4" fmla="*/ 0 h 2810619"/>
                    <a:gd name="connsiteX0" fmla="*/ 0 w 3108841"/>
                    <a:gd name="connsiteY0" fmla="*/ 0 h 2802085"/>
                    <a:gd name="connsiteX1" fmla="*/ 3007415 w 3108841"/>
                    <a:gd name="connsiteY1" fmla="*/ 55771 h 2802085"/>
                    <a:gd name="connsiteX2" fmla="*/ 2930854 w 3108841"/>
                    <a:gd name="connsiteY2" fmla="*/ 2501276 h 2802085"/>
                    <a:gd name="connsiteX3" fmla="*/ 152810 w 3108841"/>
                    <a:gd name="connsiteY3" fmla="*/ 2802085 h 2802085"/>
                    <a:gd name="connsiteX4" fmla="*/ 0 w 3108841"/>
                    <a:gd name="connsiteY4" fmla="*/ 0 h 2802085"/>
                    <a:gd name="connsiteX0" fmla="*/ 0 w 3073089"/>
                    <a:gd name="connsiteY0" fmla="*/ 0 h 2802085"/>
                    <a:gd name="connsiteX1" fmla="*/ 3007415 w 3073089"/>
                    <a:gd name="connsiteY1" fmla="*/ 55771 h 2802085"/>
                    <a:gd name="connsiteX2" fmla="*/ 2879470 w 3073089"/>
                    <a:gd name="connsiteY2" fmla="*/ 2334344 h 2802085"/>
                    <a:gd name="connsiteX3" fmla="*/ 152810 w 3073089"/>
                    <a:gd name="connsiteY3" fmla="*/ 2802085 h 2802085"/>
                    <a:gd name="connsiteX4" fmla="*/ 0 w 3073089"/>
                    <a:gd name="connsiteY4" fmla="*/ 0 h 2802085"/>
                    <a:gd name="connsiteX0" fmla="*/ 0 w 3142862"/>
                    <a:gd name="connsiteY0" fmla="*/ 0 h 2802085"/>
                    <a:gd name="connsiteX1" fmla="*/ 3007415 w 3142862"/>
                    <a:gd name="connsiteY1" fmla="*/ 55771 h 2802085"/>
                    <a:gd name="connsiteX2" fmla="*/ 2879470 w 3142862"/>
                    <a:gd name="connsiteY2" fmla="*/ 2334344 h 2802085"/>
                    <a:gd name="connsiteX3" fmla="*/ 152810 w 3142862"/>
                    <a:gd name="connsiteY3" fmla="*/ 2802085 h 2802085"/>
                    <a:gd name="connsiteX4" fmla="*/ 0 w 3142862"/>
                    <a:gd name="connsiteY4" fmla="*/ 0 h 2802085"/>
                    <a:gd name="connsiteX0" fmla="*/ 0 w 3142862"/>
                    <a:gd name="connsiteY0" fmla="*/ 0 h 2860388"/>
                    <a:gd name="connsiteX1" fmla="*/ 3007415 w 3142862"/>
                    <a:gd name="connsiteY1" fmla="*/ 55771 h 2860388"/>
                    <a:gd name="connsiteX2" fmla="*/ 2879470 w 3142862"/>
                    <a:gd name="connsiteY2" fmla="*/ 2334344 h 2860388"/>
                    <a:gd name="connsiteX3" fmla="*/ 187196 w 3142862"/>
                    <a:gd name="connsiteY3" fmla="*/ 2860388 h 2860388"/>
                    <a:gd name="connsiteX4" fmla="*/ 0 w 3142862"/>
                    <a:gd name="connsiteY4" fmla="*/ 0 h 2860388"/>
                    <a:gd name="connsiteX0" fmla="*/ 0 w 3142862"/>
                    <a:gd name="connsiteY0" fmla="*/ 0 h 2876373"/>
                    <a:gd name="connsiteX1" fmla="*/ 3007415 w 3142862"/>
                    <a:gd name="connsiteY1" fmla="*/ 55771 h 2876373"/>
                    <a:gd name="connsiteX2" fmla="*/ 2879470 w 3142862"/>
                    <a:gd name="connsiteY2" fmla="*/ 2334344 h 2876373"/>
                    <a:gd name="connsiteX3" fmla="*/ 187196 w 3142862"/>
                    <a:gd name="connsiteY3" fmla="*/ 2860388 h 2876373"/>
                    <a:gd name="connsiteX4" fmla="*/ 0 w 3142862"/>
                    <a:gd name="connsiteY4" fmla="*/ 0 h 2876373"/>
                    <a:gd name="connsiteX0" fmla="*/ 0 w 3142862"/>
                    <a:gd name="connsiteY0" fmla="*/ 0 h 2869960"/>
                    <a:gd name="connsiteX1" fmla="*/ 3007415 w 3142862"/>
                    <a:gd name="connsiteY1" fmla="*/ 55771 h 2869960"/>
                    <a:gd name="connsiteX2" fmla="*/ 2879470 w 3142862"/>
                    <a:gd name="connsiteY2" fmla="*/ 2334344 h 2869960"/>
                    <a:gd name="connsiteX3" fmla="*/ 187196 w 3142862"/>
                    <a:gd name="connsiteY3" fmla="*/ 2860388 h 2869960"/>
                    <a:gd name="connsiteX4" fmla="*/ 0 w 3142862"/>
                    <a:gd name="connsiteY4" fmla="*/ 0 h 2869960"/>
                    <a:gd name="connsiteX0" fmla="*/ 0 w 3142862"/>
                    <a:gd name="connsiteY0" fmla="*/ 0 h 2875403"/>
                    <a:gd name="connsiteX1" fmla="*/ 3007415 w 3142862"/>
                    <a:gd name="connsiteY1" fmla="*/ 55771 h 2875403"/>
                    <a:gd name="connsiteX2" fmla="*/ 2879470 w 3142862"/>
                    <a:gd name="connsiteY2" fmla="*/ 2334344 h 2875403"/>
                    <a:gd name="connsiteX3" fmla="*/ 187196 w 3142862"/>
                    <a:gd name="connsiteY3" fmla="*/ 2860388 h 2875403"/>
                    <a:gd name="connsiteX4" fmla="*/ 0 w 3142862"/>
                    <a:gd name="connsiteY4" fmla="*/ 0 h 2875403"/>
                    <a:gd name="connsiteX0" fmla="*/ 0 w 3155056"/>
                    <a:gd name="connsiteY0" fmla="*/ 0 h 2875403"/>
                    <a:gd name="connsiteX1" fmla="*/ 3007415 w 3155056"/>
                    <a:gd name="connsiteY1" fmla="*/ 55771 h 2875403"/>
                    <a:gd name="connsiteX2" fmla="*/ 2879470 w 3155056"/>
                    <a:gd name="connsiteY2" fmla="*/ 2334344 h 2875403"/>
                    <a:gd name="connsiteX3" fmla="*/ 187196 w 3155056"/>
                    <a:gd name="connsiteY3" fmla="*/ 2860388 h 2875403"/>
                    <a:gd name="connsiteX4" fmla="*/ 0 w 3155056"/>
                    <a:gd name="connsiteY4" fmla="*/ 0 h 2875403"/>
                    <a:gd name="connsiteX0" fmla="*/ 0 w 3111070"/>
                    <a:gd name="connsiteY0" fmla="*/ 0 h 2875403"/>
                    <a:gd name="connsiteX1" fmla="*/ 3007415 w 3111070"/>
                    <a:gd name="connsiteY1" fmla="*/ 55771 h 2875403"/>
                    <a:gd name="connsiteX2" fmla="*/ 2879470 w 3111070"/>
                    <a:gd name="connsiteY2" fmla="*/ 2334344 h 2875403"/>
                    <a:gd name="connsiteX3" fmla="*/ 187196 w 3111070"/>
                    <a:gd name="connsiteY3" fmla="*/ 2860388 h 2875403"/>
                    <a:gd name="connsiteX4" fmla="*/ 0 w 3111070"/>
                    <a:gd name="connsiteY4" fmla="*/ 0 h 2875403"/>
                    <a:gd name="connsiteX0" fmla="*/ 0 w 3116300"/>
                    <a:gd name="connsiteY0" fmla="*/ 0 h 2875403"/>
                    <a:gd name="connsiteX1" fmla="*/ 3007415 w 3116300"/>
                    <a:gd name="connsiteY1" fmla="*/ 55771 h 2875403"/>
                    <a:gd name="connsiteX2" fmla="*/ 2879470 w 3116300"/>
                    <a:gd name="connsiteY2" fmla="*/ 2334344 h 2875403"/>
                    <a:gd name="connsiteX3" fmla="*/ 187196 w 3116300"/>
                    <a:gd name="connsiteY3" fmla="*/ 2860388 h 2875403"/>
                    <a:gd name="connsiteX4" fmla="*/ 0 w 3116300"/>
                    <a:gd name="connsiteY4" fmla="*/ 0 h 28754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16300" h="2875403">
                      <a:moveTo>
                        <a:pt x="0" y="0"/>
                      </a:moveTo>
                      <a:cubicBezTo>
                        <a:pt x="1127017" y="85961"/>
                        <a:pt x="2004943" y="37181"/>
                        <a:pt x="3007415" y="55771"/>
                      </a:cubicBezTo>
                      <a:cubicBezTo>
                        <a:pt x="2936937" y="964672"/>
                        <a:pt x="3368549" y="2290401"/>
                        <a:pt x="2879470" y="2334344"/>
                      </a:cubicBezTo>
                      <a:cubicBezTo>
                        <a:pt x="2708049" y="2614029"/>
                        <a:pt x="1197859" y="2950916"/>
                        <a:pt x="187196" y="2860388"/>
                      </a:cubicBezTo>
                      <a:cubicBezTo>
                        <a:pt x="13901" y="1782226"/>
                        <a:pt x="148001" y="804419"/>
                        <a:pt x="0" y="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1" name="Triangle rectangle 7"/>
                <p:cNvSpPr/>
                <p:nvPr/>
              </p:nvSpPr>
              <p:spPr>
                <a:xfrm rot="14260875">
                  <a:off x="6185180" y="3089786"/>
                  <a:ext cx="337253" cy="1519274"/>
                </a:xfrm>
                <a:custGeom>
                  <a:avLst/>
                  <a:gdLst>
                    <a:gd name="connsiteX0" fmla="*/ 0 w 360040"/>
                    <a:gd name="connsiteY0" fmla="*/ 1205112 h 1205112"/>
                    <a:gd name="connsiteX1" fmla="*/ 0 w 360040"/>
                    <a:gd name="connsiteY1" fmla="*/ 0 h 1205112"/>
                    <a:gd name="connsiteX2" fmla="*/ 360040 w 360040"/>
                    <a:gd name="connsiteY2" fmla="*/ 1205112 h 1205112"/>
                    <a:gd name="connsiteX3" fmla="*/ 0 w 360040"/>
                    <a:gd name="connsiteY3" fmla="*/ 1205112 h 1205112"/>
                    <a:gd name="connsiteX0" fmla="*/ 0 w 284031"/>
                    <a:gd name="connsiteY0" fmla="*/ 1205112 h 1205112"/>
                    <a:gd name="connsiteX1" fmla="*/ 0 w 284031"/>
                    <a:gd name="connsiteY1" fmla="*/ 0 h 1205112"/>
                    <a:gd name="connsiteX2" fmla="*/ 284031 w 284031"/>
                    <a:gd name="connsiteY2" fmla="*/ 826409 h 1205112"/>
                    <a:gd name="connsiteX3" fmla="*/ 0 w 284031"/>
                    <a:gd name="connsiteY3" fmla="*/ 1205112 h 1205112"/>
                    <a:gd name="connsiteX0" fmla="*/ 0 w 366580"/>
                    <a:gd name="connsiteY0" fmla="*/ 1205112 h 1205112"/>
                    <a:gd name="connsiteX1" fmla="*/ 0 w 366580"/>
                    <a:gd name="connsiteY1" fmla="*/ 0 h 1205112"/>
                    <a:gd name="connsiteX2" fmla="*/ 366580 w 366580"/>
                    <a:gd name="connsiteY2" fmla="*/ 963165 h 1205112"/>
                    <a:gd name="connsiteX3" fmla="*/ 0 w 366580"/>
                    <a:gd name="connsiteY3" fmla="*/ 1205112 h 1205112"/>
                    <a:gd name="connsiteX0" fmla="*/ 0 w 366580"/>
                    <a:gd name="connsiteY0" fmla="*/ 1205112 h 1205112"/>
                    <a:gd name="connsiteX1" fmla="*/ 0 w 366580"/>
                    <a:gd name="connsiteY1" fmla="*/ 0 h 1205112"/>
                    <a:gd name="connsiteX2" fmla="*/ 366580 w 366580"/>
                    <a:gd name="connsiteY2" fmla="*/ 963165 h 1205112"/>
                    <a:gd name="connsiteX3" fmla="*/ 0 w 366580"/>
                    <a:gd name="connsiteY3" fmla="*/ 1205112 h 1205112"/>
                    <a:gd name="connsiteX0" fmla="*/ 0 w 375287"/>
                    <a:gd name="connsiteY0" fmla="*/ 1227782 h 1227782"/>
                    <a:gd name="connsiteX1" fmla="*/ 8707 w 375287"/>
                    <a:gd name="connsiteY1" fmla="*/ 0 h 1227782"/>
                    <a:gd name="connsiteX2" fmla="*/ 375287 w 375287"/>
                    <a:gd name="connsiteY2" fmla="*/ 963165 h 1227782"/>
                    <a:gd name="connsiteX3" fmla="*/ 0 w 375287"/>
                    <a:gd name="connsiteY3" fmla="*/ 1227782 h 1227782"/>
                    <a:gd name="connsiteX0" fmla="*/ 0 w 375287"/>
                    <a:gd name="connsiteY0" fmla="*/ 1227782 h 1227782"/>
                    <a:gd name="connsiteX1" fmla="*/ 8707 w 375287"/>
                    <a:gd name="connsiteY1" fmla="*/ 0 h 1227782"/>
                    <a:gd name="connsiteX2" fmla="*/ 375287 w 375287"/>
                    <a:gd name="connsiteY2" fmla="*/ 963165 h 1227782"/>
                    <a:gd name="connsiteX3" fmla="*/ 0 w 375287"/>
                    <a:gd name="connsiteY3" fmla="*/ 1227782 h 1227782"/>
                    <a:gd name="connsiteX0" fmla="*/ 0 w 375287"/>
                    <a:gd name="connsiteY0" fmla="*/ 1227782 h 1227782"/>
                    <a:gd name="connsiteX1" fmla="*/ 8707 w 375287"/>
                    <a:gd name="connsiteY1" fmla="*/ 0 h 1227782"/>
                    <a:gd name="connsiteX2" fmla="*/ 375287 w 375287"/>
                    <a:gd name="connsiteY2" fmla="*/ 963165 h 1227782"/>
                    <a:gd name="connsiteX3" fmla="*/ 0 w 375287"/>
                    <a:gd name="connsiteY3" fmla="*/ 1227782 h 1227782"/>
                    <a:gd name="connsiteX0" fmla="*/ 0 w 375287"/>
                    <a:gd name="connsiteY0" fmla="*/ 1227782 h 1227782"/>
                    <a:gd name="connsiteX1" fmla="*/ 8707 w 375287"/>
                    <a:gd name="connsiteY1" fmla="*/ 0 h 1227782"/>
                    <a:gd name="connsiteX2" fmla="*/ 375287 w 375287"/>
                    <a:gd name="connsiteY2" fmla="*/ 963165 h 1227782"/>
                    <a:gd name="connsiteX3" fmla="*/ 0 w 375287"/>
                    <a:gd name="connsiteY3" fmla="*/ 1227782 h 1227782"/>
                    <a:gd name="connsiteX0" fmla="*/ 0 w 375287"/>
                    <a:gd name="connsiteY0" fmla="*/ 1227782 h 1227782"/>
                    <a:gd name="connsiteX1" fmla="*/ 8707 w 375287"/>
                    <a:gd name="connsiteY1" fmla="*/ 0 h 1227782"/>
                    <a:gd name="connsiteX2" fmla="*/ 375287 w 375287"/>
                    <a:gd name="connsiteY2" fmla="*/ 963165 h 1227782"/>
                    <a:gd name="connsiteX3" fmla="*/ 0 w 375287"/>
                    <a:gd name="connsiteY3" fmla="*/ 1227782 h 1227782"/>
                    <a:gd name="connsiteX0" fmla="*/ 0 w 375287"/>
                    <a:gd name="connsiteY0" fmla="*/ 1227782 h 1227782"/>
                    <a:gd name="connsiteX1" fmla="*/ 8707 w 375287"/>
                    <a:gd name="connsiteY1" fmla="*/ 0 h 1227782"/>
                    <a:gd name="connsiteX2" fmla="*/ 375287 w 375287"/>
                    <a:gd name="connsiteY2" fmla="*/ 963165 h 1227782"/>
                    <a:gd name="connsiteX3" fmla="*/ 0 w 375287"/>
                    <a:gd name="connsiteY3" fmla="*/ 1227782 h 1227782"/>
                    <a:gd name="connsiteX0" fmla="*/ 126017 w 501304"/>
                    <a:gd name="connsiteY0" fmla="*/ 1227782 h 1227782"/>
                    <a:gd name="connsiteX1" fmla="*/ 134724 w 501304"/>
                    <a:gd name="connsiteY1" fmla="*/ 0 h 1227782"/>
                    <a:gd name="connsiteX2" fmla="*/ 501304 w 501304"/>
                    <a:gd name="connsiteY2" fmla="*/ 963165 h 1227782"/>
                    <a:gd name="connsiteX3" fmla="*/ 126017 w 501304"/>
                    <a:gd name="connsiteY3" fmla="*/ 1227782 h 1227782"/>
                    <a:gd name="connsiteX0" fmla="*/ 129311 w 504598"/>
                    <a:gd name="connsiteY0" fmla="*/ 1227782 h 1227782"/>
                    <a:gd name="connsiteX1" fmla="*/ 138018 w 504598"/>
                    <a:gd name="connsiteY1" fmla="*/ 0 h 1227782"/>
                    <a:gd name="connsiteX2" fmla="*/ 504598 w 504598"/>
                    <a:gd name="connsiteY2" fmla="*/ 963165 h 1227782"/>
                    <a:gd name="connsiteX3" fmla="*/ 129311 w 504598"/>
                    <a:gd name="connsiteY3" fmla="*/ 1227782 h 1227782"/>
                    <a:gd name="connsiteX0" fmla="*/ 122131 w 497418"/>
                    <a:gd name="connsiteY0" fmla="*/ 1406841 h 1406841"/>
                    <a:gd name="connsiteX1" fmla="*/ 159583 w 497418"/>
                    <a:gd name="connsiteY1" fmla="*/ 0 h 1406841"/>
                    <a:gd name="connsiteX2" fmla="*/ 497418 w 497418"/>
                    <a:gd name="connsiteY2" fmla="*/ 1142224 h 1406841"/>
                    <a:gd name="connsiteX3" fmla="*/ 122131 w 497418"/>
                    <a:gd name="connsiteY3" fmla="*/ 1406841 h 1406841"/>
                    <a:gd name="connsiteX0" fmla="*/ 134513 w 509800"/>
                    <a:gd name="connsiteY0" fmla="*/ 1406841 h 1406841"/>
                    <a:gd name="connsiteX1" fmla="*/ 171965 w 509800"/>
                    <a:gd name="connsiteY1" fmla="*/ 0 h 1406841"/>
                    <a:gd name="connsiteX2" fmla="*/ 509800 w 509800"/>
                    <a:gd name="connsiteY2" fmla="*/ 1142224 h 1406841"/>
                    <a:gd name="connsiteX3" fmla="*/ 134513 w 509800"/>
                    <a:gd name="connsiteY3" fmla="*/ 1406841 h 1406841"/>
                    <a:gd name="connsiteX0" fmla="*/ 134513 w 509800"/>
                    <a:gd name="connsiteY0" fmla="*/ 1406841 h 1406841"/>
                    <a:gd name="connsiteX1" fmla="*/ 171965 w 509800"/>
                    <a:gd name="connsiteY1" fmla="*/ 0 h 1406841"/>
                    <a:gd name="connsiteX2" fmla="*/ 509800 w 509800"/>
                    <a:gd name="connsiteY2" fmla="*/ 1142224 h 1406841"/>
                    <a:gd name="connsiteX3" fmla="*/ 134513 w 509800"/>
                    <a:gd name="connsiteY3" fmla="*/ 1406841 h 1406841"/>
                    <a:gd name="connsiteX0" fmla="*/ 134513 w 403203"/>
                    <a:gd name="connsiteY0" fmla="*/ 1406841 h 1406841"/>
                    <a:gd name="connsiteX1" fmla="*/ 171965 w 403203"/>
                    <a:gd name="connsiteY1" fmla="*/ 0 h 1406841"/>
                    <a:gd name="connsiteX2" fmla="*/ 403203 w 403203"/>
                    <a:gd name="connsiteY2" fmla="*/ 1117809 h 1406841"/>
                    <a:gd name="connsiteX3" fmla="*/ 134513 w 403203"/>
                    <a:gd name="connsiteY3" fmla="*/ 1406841 h 1406841"/>
                    <a:gd name="connsiteX0" fmla="*/ 134513 w 412457"/>
                    <a:gd name="connsiteY0" fmla="*/ 1406841 h 1406841"/>
                    <a:gd name="connsiteX1" fmla="*/ 171965 w 412457"/>
                    <a:gd name="connsiteY1" fmla="*/ 0 h 1406841"/>
                    <a:gd name="connsiteX2" fmla="*/ 412456 w 412457"/>
                    <a:gd name="connsiteY2" fmla="*/ 1149013 h 1406841"/>
                    <a:gd name="connsiteX3" fmla="*/ 134513 w 412457"/>
                    <a:gd name="connsiteY3" fmla="*/ 1406841 h 1406841"/>
                    <a:gd name="connsiteX0" fmla="*/ 134513 w 412456"/>
                    <a:gd name="connsiteY0" fmla="*/ 1406841 h 1406841"/>
                    <a:gd name="connsiteX1" fmla="*/ 171965 w 412456"/>
                    <a:gd name="connsiteY1" fmla="*/ 0 h 1406841"/>
                    <a:gd name="connsiteX2" fmla="*/ 412456 w 412456"/>
                    <a:gd name="connsiteY2" fmla="*/ 1149013 h 1406841"/>
                    <a:gd name="connsiteX3" fmla="*/ 134513 w 412456"/>
                    <a:gd name="connsiteY3" fmla="*/ 1406841 h 1406841"/>
                    <a:gd name="connsiteX0" fmla="*/ 134513 w 412456"/>
                    <a:gd name="connsiteY0" fmla="*/ 1406841 h 1406841"/>
                    <a:gd name="connsiteX1" fmla="*/ 171965 w 412456"/>
                    <a:gd name="connsiteY1" fmla="*/ 0 h 1406841"/>
                    <a:gd name="connsiteX2" fmla="*/ 412456 w 412456"/>
                    <a:gd name="connsiteY2" fmla="*/ 1149013 h 1406841"/>
                    <a:gd name="connsiteX3" fmla="*/ 134513 w 412456"/>
                    <a:gd name="connsiteY3" fmla="*/ 1406841 h 1406841"/>
                    <a:gd name="connsiteX0" fmla="*/ 140084 w 398701"/>
                    <a:gd name="connsiteY0" fmla="*/ 1442880 h 1442880"/>
                    <a:gd name="connsiteX1" fmla="*/ 158210 w 398701"/>
                    <a:gd name="connsiteY1" fmla="*/ 0 h 1442880"/>
                    <a:gd name="connsiteX2" fmla="*/ 398701 w 398701"/>
                    <a:gd name="connsiteY2" fmla="*/ 1149013 h 1442880"/>
                    <a:gd name="connsiteX3" fmla="*/ 140084 w 398701"/>
                    <a:gd name="connsiteY3" fmla="*/ 1442880 h 1442880"/>
                    <a:gd name="connsiteX0" fmla="*/ 163454 w 422071"/>
                    <a:gd name="connsiteY0" fmla="*/ 1442880 h 1442880"/>
                    <a:gd name="connsiteX1" fmla="*/ 181580 w 422071"/>
                    <a:gd name="connsiteY1" fmla="*/ 0 h 1442880"/>
                    <a:gd name="connsiteX2" fmla="*/ 422071 w 422071"/>
                    <a:gd name="connsiteY2" fmla="*/ 1149013 h 1442880"/>
                    <a:gd name="connsiteX3" fmla="*/ 163454 w 422071"/>
                    <a:gd name="connsiteY3" fmla="*/ 1442880 h 1442880"/>
                    <a:gd name="connsiteX0" fmla="*/ 163454 w 422071"/>
                    <a:gd name="connsiteY0" fmla="*/ 1442880 h 1442880"/>
                    <a:gd name="connsiteX1" fmla="*/ 181580 w 422071"/>
                    <a:gd name="connsiteY1" fmla="*/ 0 h 1442880"/>
                    <a:gd name="connsiteX2" fmla="*/ 422071 w 422071"/>
                    <a:gd name="connsiteY2" fmla="*/ 1149013 h 1442880"/>
                    <a:gd name="connsiteX3" fmla="*/ 163454 w 422071"/>
                    <a:gd name="connsiteY3" fmla="*/ 1442880 h 144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2071" h="1442880">
                      <a:moveTo>
                        <a:pt x="163454" y="1442880"/>
                      </a:moveTo>
                      <a:cubicBezTo>
                        <a:pt x="-176501" y="1226284"/>
                        <a:pt x="107547" y="307905"/>
                        <a:pt x="181580" y="0"/>
                      </a:cubicBezTo>
                      <a:cubicBezTo>
                        <a:pt x="115191" y="556789"/>
                        <a:pt x="137346" y="827855"/>
                        <a:pt x="422071" y="1149013"/>
                      </a:cubicBezTo>
                      <a:cubicBezTo>
                        <a:pt x="129579" y="963158"/>
                        <a:pt x="66208" y="1301405"/>
                        <a:pt x="163454" y="144288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B0F0">
                        <a:shade val="30000"/>
                        <a:satMod val="115000"/>
                      </a:srgbClr>
                    </a:gs>
                    <a:gs pos="50000">
                      <a:srgbClr val="00B0F0">
                        <a:shade val="67500"/>
                        <a:satMod val="115000"/>
                      </a:srgbClr>
                    </a:gs>
                    <a:gs pos="100000">
                      <a:srgbClr val="00B0F0">
                        <a:shade val="100000"/>
                        <a:satMod val="115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99" name="Rectangle 1"/>
              <p:cNvSpPr/>
              <p:nvPr/>
            </p:nvSpPr>
            <p:spPr>
              <a:xfrm rot="21081215">
                <a:off x="718272" y="2301870"/>
                <a:ext cx="3004844" cy="453127"/>
              </a:xfrm>
              <a:custGeom>
                <a:avLst/>
                <a:gdLst>
                  <a:gd name="connsiteX0" fmla="*/ 0 w 2972903"/>
                  <a:gd name="connsiteY0" fmla="*/ 0 h 432048"/>
                  <a:gd name="connsiteX1" fmla="*/ 2972903 w 2972903"/>
                  <a:gd name="connsiteY1" fmla="*/ 0 h 432048"/>
                  <a:gd name="connsiteX2" fmla="*/ 2972903 w 2972903"/>
                  <a:gd name="connsiteY2" fmla="*/ 432048 h 432048"/>
                  <a:gd name="connsiteX3" fmla="*/ 0 w 2972903"/>
                  <a:gd name="connsiteY3" fmla="*/ 432048 h 432048"/>
                  <a:gd name="connsiteX4" fmla="*/ 0 w 2972903"/>
                  <a:gd name="connsiteY4" fmla="*/ 0 h 432048"/>
                  <a:gd name="connsiteX0" fmla="*/ 0 w 2995014"/>
                  <a:gd name="connsiteY0" fmla="*/ 0 h 445045"/>
                  <a:gd name="connsiteX1" fmla="*/ 2995014 w 2995014"/>
                  <a:gd name="connsiteY1" fmla="*/ 12997 h 445045"/>
                  <a:gd name="connsiteX2" fmla="*/ 2995014 w 2995014"/>
                  <a:gd name="connsiteY2" fmla="*/ 445045 h 445045"/>
                  <a:gd name="connsiteX3" fmla="*/ 22111 w 2995014"/>
                  <a:gd name="connsiteY3" fmla="*/ 445045 h 445045"/>
                  <a:gd name="connsiteX4" fmla="*/ 0 w 2995014"/>
                  <a:gd name="connsiteY4" fmla="*/ 0 h 445045"/>
                  <a:gd name="connsiteX0" fmla="*/ 0 w 2995014"/>
                  <a:gd name="connsiteY0" fmla="*/ 0 h 452411"/>
                  <a:gd name="connsiteX1" fmla="*/ 2995014 w 2995014"/>
                  <a:gd name="connsiteY1" fmla="*/ 12997 h 452411"/>
                  <a:gd name="connsiteX2" fmla="*/ 2995014 w 2995014"/>
                  <a:gd name="connsiteY2" fmla="*/ 445045 h 452411"/>
                  <a:gd name="connsiteX3" fmla="*/ 54711 w 2995014"/>
                  <a:gd name="connsiteY3" fmla="*/ 452411 h 452411"/>
                  <a:gd name="connsiteX4" fmla="*/ 0 w 2995014"/>
                  <a:gd name="connsiteY4" fmla="*/ 0 h 452411"/>
                  <a:gd name="connsiteX0" fmla="*/ 0 w 2995014"/>
                  <a:gd name="connsiteY0" fmla="*/ 0 h 452411"/>
                  <a:gd name="connsiteX1" fmla="*/ 2995014 w 2995014"/>
                  <a:gd name="connsiteY1" fmla="*/ 12997 h 452411"/>
                  <a:gd name="connsiteX2" fmla="*/ 2995014 w 2995014"/>
                  <a:gd name="connsiteY2" fmla="*/ 445045 h 452411"/>
                  <a:gd name="connsiteX3" fmla="*/ 54711 w 2995014"/>
                  <a:gd name="connsiteY3" fmla="*/ 452411 h 452411"/>
                  <a:gd name="connsiteX4" fmla="*/ 0 w 2995014"/>
                  <a:gd name="connsiteY4" fmla="*/ 0 h 452411"/>
                  <a:gd name="connsiteX0" fmla="*/ 0 w 2995014"/>
                  <a:gd name="connsiteY0" fmla="*/ 0 h 452411"/>
                  <a:gd name="connsiteX1" fmla="*/ 2995014 w 2995014"/>
                  <a:gd name="connsiteY1" fmla="*/ 12997 h 452411"/>
                  <a:gd name="connsiteX2" fmla="*/ 2995014 w 2995014"/>
                  <a:gd name="connsiteY2" fmla="*/ 445045 h 452411"/>
                  <a:gd name="connsiteX3" fmla="*/ 54711 w 2995014"/>
                  <a:gd name="connsiteY3" fmla="*/ 452411 h 452411"/>
                  <a:gd name="connsiteX4" fmla="*/ 0 w 2995014"/>
                  <a:gd name="connsiteY4" fmla="*/ 0 h 452411"/>
                  <a:gd name="connsiteX0" fmla="*/ 0 w 2995014"/>
                  <a:gd name="connsiteY0" fmla="*/ 0 h 452411"/>
                  <a:gd name="connsiteX1" fmla="*/ 2995014 w 2995014"/>
                  <a:gd name="connsiteY1" fmla="*/ 12997 h 452411"/>
                  <a:gd name="connsiteX2" fmla="*/ 2995014 w 2995014"/>
                  <a:gd name="connsiteY2" fmla="*/ 445045 h 452411"/>
                  <a:gd name="connsiteX3" fmla="*/ 54711 w 2995014"/>
                  <a:gd name="connsiteY3" fmla="*/ 452411 h 452411"/>
                  <a:gd name="connsiteX4" fmla="*/ 0 w 2995014"/>
                  <a:gd name="connsiteY4" fmla="*/ 0 h 452411"/>
                  <a:gd name="connsiteX0" fmla="*/ 0 w 2995014"/>
                  <a:gd name="connsiteY0" fmla="*/ 0 h 452411"/>
                  <a:gd name="connsiteX1" fmla="*/ 2995014 w 2995014"/>
                  <a:gd name="connsiteY1" fmla="*/ 12997 h 452411"/>
                  <a:gd name="connsiteX2" fmla="*/ 2995014 w 2995014"/>
                  <a:gd name="connsiteY2" fmla="*/ 445045 h 452411"/>
                  <a:gd name="connsiteX3" fmla="*/ 54711 w 2995014"/>
                  <a:gd name="connsiteY3" fmla="*/ 452411 h 452411"/>
                  <a:gd name="connsiteX4" fmla="*/ 0 w 2995014"/>
                  <a:gd name="connsiteY4" fmla="*/ 0 h 452411"/>
                  <a:gd name="connsiteX0" fmla="*/ 0 w 3000135"/>
                  <a:gd name="connsiteY0" fmla="*/ 0 h 452411"/>
                  <a:gd name="connsiteX1" fmla="*/ 3000135 w 3000135"/>
                  <a:gd name="connsiteY1" fmla="*/ 42680 h 452411"/>
                  <a:gd name="connsiteX2" fmla="*/ 2995014 w 3000135"/>
                  <a:gd name="connsiteY2" fmla="*/ 445045 h 452411"/>
                  <a:gd name="connsiteX3" fmla="*/ 54711 w 3000135"/>
                  <a:gd name="connsiteY3" fmla="*/ 452411 h 452411"/>
                  <a:gd name="connsiteX4" fmla="*/ 0 w 3000135"/>
                  <a:gd name="connsiteY4" fmla="*/ 0 h 452411"/>
                  <a:gd name="connsiteX0" fmla="*/ 0 w 3000135"/>
                  <a:gd name="connsiteY0" fmla="*/ 0 h 452411"/>
                  <a:gd name="connsiteX1" fmla="*/ 3000135 w 3000135"/>
                  <a:gd name="connsiteY1" fmla="*/ 42680 h 452411"/>
                  <a:gd name="connsiteX2" fmla="*/ 2995014 w 3000135"/>
                  <a:gd name="connsiteY2" fmla="*/ 445045 h 452411"/>
                  <a:gd name="connsiteX3" fmla="*/ 54711 w 3000135"/>
                  <a:gd name="connsiteY3" fmla="*/ 452411 h 452411"/>
                  <a:gd name="connsiteX4" fmla="*/ 0 w 3000135"/>
                  <a:gd name="connsiteY4" fmla="*/ 0 h 452411"/>
                  <a:gd name="connsiteX0" fmla="*/ 0 w 3000135"/>
                  <a:gd name="connsiteY0" fmla="*/ 0 h 452411"/>
                  <a:gd name="connsiteX1" fmla="*/ 3000135 w 3000135"/>
                  <a:gd name="connsiteY1" fmla="*/ 42680 h 452411"/>
                  <a:gd name="connsiteX2" fmla="*/ 2995014 w 3000135"/>
                  <a:gd name="connsiteY2" fmla="*/ 445045 h 452411"/>
                  <a:gd name="connsiteX3" fmla="*/ 54711 w 3000135"/>
                  <a:gd name="connsiteY3" fmla="*/ 452411 h 452411"/>
                  <a:gd name="connsiteX4" fmla="*/ 0 w 3000135"/>
                  <a:gd name="connsiteY4" fmla="*/ 0 h 452411"/>
                  <a:gd name="connsiteX0" fmla="*/ 0 w 3000135"/>
                  <a:gd name="connsiteY0" fmla="*/ 0 h 452411"/>
                  <a:gd name="connsiteX1" fmla="*/ 3000135 w 3000135"/>
                  <a:gd name="connsiteY1" fmla="*/ 42680 h 452411"/>
                  <a:gd name="connsiteX2" fmla="*/ 2995014 w 3000135"/>
                  <a:gd name="connsiteY2" fmla="*/ 445045 h 452411"/>
                  <a:gd name="connsiteX3" fmla="*/ 54711 w 3000135"/>
                  <a:gd name="connsiteY3" fmla="*/ 452411 h 452411"/>
                  <a:gd name="connsiteX4" fmla="*/ 0 w 3000135"/>
                  <a:gd name="connsiteY4" fmla="*/ 0 h 452411"/>
                  <a:gd name="connsiteX0" fmla="*/ 0 w 3000135"/>
                  <a:gd name="connsiteY0" fmla="*/ 0 h 452411"/>
                  <a:gd name="connsiteX1" fmla="*/ 3000135 w 3000135"/>
                  <a:gd name="connsiteY1" fmla="*/ 42680 h 452411"/>
                  <a:gd name="connsiteX2" fmla="*/ 2995014 w 3000135"/>
                  <a:gd name="connsiteY2" fmla="*/ 445045 h 452411"/>
                  <a:gd name="connsiteX3" fmla="*/ 54711 w 3000135"/>
                  <a:gd name="connsiteY3" fmla="*/ 452411 h 452411"/>
                  <a:gd name="connsiteX4" fmla="*/ 0 w 3000135"/>
                  <a:gd name="connsiteY4" fmla="*/ 0 h 452411"/>
                  <a:gd name="connsiteX0" fmla="*/ 0 w 3004844"/>
                  <a:gd name="connsiteY0" fmla="*/ 0 h 453127"/>
                  <a:gd name="connsiteX1" fmla="*/ 3004844 w 3004844"/>
                  <a:gd name="connsiteY1" fmla="*/ 43396 h 453127"/>
                  <a:gd name="connsiteX2" fmla="*/ 2999723 w 3004844"/>
                  <a:gd name="connsiteY2" fmla="*/ 445761 h 453127"/>
                  <a:gd name="connsiteX3" fmla="*/ 59420 w 3004844"/>
                  <a:gd name="connsiteY3" fmla="*/ 453127 h 453127"/>
                  <a:gd name="connsiteX4" fmla="*/ 0 w 3004844"/>
                  <a:gd name="connsiteY4" fmla="*/ 0 h 45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4844" h="453127">
                    <a:moveTo>
                      <a:pt x="0" y="0"/>
                    </a:moveTo>
                    <a:cubicBezTo>
                      <a:pt x="1010590" y="39916"/>
                      <a:pt x="1225988" y="50439"/>
                      <a:pt x="3004844" y="43396"/>
                    </a:cubicBezTo>
                    <a:lnTo>
                      <a:pt x="2999723" y="445761"/>
                    </a:lnTo>
                    <a:lnTo>
                      <a:pt x="59420" y="453127"/>
                    </a:lnTo>
                    <a:cubicBezTo>
                      <a:pt x="41183" y="302323"/>
                      <a:pt x="64021" y="451618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102" name="Groupe 101"/>
          <p:cNvGrpSpPr/>
          <p:nvPr/>
        </p:nvGrpSpPr>
        <p:grpSpPr>
          <a:xfrm>
            <a:off x="7141726" y="4365104"/>
            <a:ext cx="1822761" cy="1512168"/>
            <a:chOff x="718272" y="2262448"/>
            <a:chExt cx="3454791" cy="2876166"/>
          </a:xfrm>
        </p:grpSpPr>
        <p:sp>
          <p:nvSpPr>
            <p:cNvPr id="103" name="Rectangle 5"/>
            <p:cNvSpPr/>
            <p:nvPr/>
          </p:nvSpPr>
          <p:spPr>
            <a:xfrm rot="21074577">
              <a:off x="999776" y="2356259"/>
              <a:ext cx="3011760" cy="2770350"/>
            </a:xfrm>
            <a:custGeom>
              <a:avLst/>
              <a:gdLst>
                <a:gd name="connsiteX0" fmla="*/ 0 w 2958182"/>
                <a:gd name="connsiteY0" fmla="*/ 0 h 2855644"/>
                <a:gd name="connsiteX1" fmla="*/ 2958182 w 2958182"/>
                <a:gd name="connsiteY1" fmla="*/ 0 h 2855644"/>
                <a:gd name="connsiteX2" fmla="*/ 2958182 w 2958182"/>
                <a:gd name="connsiteY2" fmla="*/ 2855644 h 2855644"/>
                <a:gd name="connsiteX3" fmla="*/ 0 w 2958182"/>
                <a:gd name="connsiteY3" fmla="*/ 2855644 h 2855644"/>
                <a:gd name="connsiteX4" fmla="*/ 0 w 2958182"/>
                <a:gd name="connsiteY4" fmla="*/ 0 h 2855644"/>
                <a:gd name="connsiteX0" fmla="*/ 0 w 2958182"/>
                <a:gd name="connsiteY0" fmla="*/ 0 h 2855644"/>
                <a:gd name="connsiteX1" fmla="*/ 2958182 w 2958182"/>
                <a:gd name="connsiteY1" fmla="*/ 0 h 2855644"/>
                <a:gd name="connsiteX2" fmla="*/ 2958182 w 2958182"/>
                <a:gd name="connsiteY2" fmla="*/ 2855644 h 2855644"/>
                <a:gd name="connsiteX3" fmla="*/ 99227 w 2958182"/>
                <a:gd name="connsiteY3" fmla="*/ 2774555 h 2855644"/>
                <a:gd name="connsiteX4" fmla="*/ 0 w 2958182"/>
                <a:gd name="connsiteY4" fmla="*/ 0 h 2855644"/>
                <a:gd name="connsiteX0" fmla="*/ 0 w 3007415"/>
                <a:gd name="connsiteY0" fmla="*/ 0 h 2911415"/>
                <a:gd name="connsiteX1" fmla="*/ 3007415 w 3007415"/>
                <a:gd name="connsiteY1" fmla="*/ 55771 h 2911415"/>
                <a:gd name="connsiteX2" fmla="*/ 3007415 w 3007415"/>
                <a:gd name="connsiteY2" fmla="*/ 2911415 h 2911415"/>
                <a:gd name="connsiteX3" fmla="*/ 148460 w 3007415"/>
                <a:gd name="connsiteY3" fmla="*/ 2830326 h 2911415"/>
                <a:gd name="connsiteX4" fmla="*/ 0 w 3007415"/>
                <a:gd name="connsiteY4" fmla="*/ 0 h 2911415"/>
                <a:gd name="connsiteX0" fmla="*/ 0 w 3007415"/>
                <a:gd name="connsiteY0" fmla="*/ 0 h 2911415"/>
                <a:gd name="connsiteX1" fmla="*/ 3007415 w 3007415"/>
                <a:gd name="connsiteY1" fmla="*/ 55771 h 2911415"/>
                <a:gd name="connsiteX2" fmla="*/ 3007415 w 3007415"/>
                <a:gd name="connsiteY2" fmla="*/ 2911415 h 2911415"/>
                <a:gd name="connsiteX3" fmla="*/ 148460 w 3007415"/>
                <a:gd name="connsiteY3" fmla="*/ 2830326 h 2911415"/>
                <a:gd name="connsiteX4" fmla="*/ 0 w 3007415"/>
                <a:gd name="connsiteY4" fmla="*/ 0 h 2911415"/>
                <a:gd name="connsiteX0" fmla="*/ 0 w 3007415"/>
                <a:gd name="connsiteY0" fmla="*/ 0 h 2911415"/>
                <a:gd name="connsiteX1" fmla="*/ 3007415 w 3007415"/>
                <a:gd name="connsiteY1" fmla="*/ 55771 h 2911415"/>
                <a:gd name="connsiteX2" fmla="*/ 3007415 w 3007415"/>
                <a:gd name="connsiteY2" fmla="*/ 2911415 h 2911415"/>
                <a:gd name="connsiteX3" fmla="*/ 148460 w 3007415"/>
                <a:gd name="connsiteY3" fmla="*/ 2830326 h 2911415"/>
                <a:gd name="connsiteX4" fmla="*/ 0 w 3007415"/>
                <a:gd name="connsiteY4" fmla="*/ 0 h 2911415"/>
                <a:gd name="connsiteX0" fmla="*/ 0 w 3007415"/>
                <a:gd name="connsiteY0" fmla="*/ 0 h 2911415"/>
                <a:gd name="connsiteX1" fmla="*/ 3007415 w 3007415"/>
                <a:gd name="connsiteY1" fmla="*/ 55771 h 2911415"/>
                <a:gd name="connsiteX2" fmla="*/ 3007415 w 3007415"/>
                <a:gd name="connsiteY2" fmla="*/ 2911415 h 2911415"/>
                <a:gd name="connsiteX3" fmla="*/ 152810 w 3007415"/>
                <a:gd name="connsiteY3" fmla="*/ 2802085 h 2911415"/>
                <a:gd name="connsiteX4" fmla="*/ 0 w 3007415"/>
                <a:gd name="connsiteY4" fmla="*/ 0 h 2911415"/>
                <a:gd name="connsiteX0" fmla="*/ 0 w 3007415"/>
                <a:gd name="connsiteY0" fmla="*/ 0 h 2911415"/>
                <a:gd name="connsiteX1" fmla="*/ 3007415 w 3007415"/>
                <a:gd name="connsiteY1" fmla="*/ 55771 h 2911415"/>
                <a:gd name="connsiteX2" fmla="*/ 3007415 w 3007415"/>
                <a:gd name="connsiteY2" fmla="*/ 2911415 h 2911415"/>
                <a:gd name="connsiteX3" fmla="*/ 152810 w 3007415"/>
                <a:gd name="connsiteY3" fmla="*/ 2802085 h 2911415"/>
                <a:gd name="connsiteX4" fmla="*/ 0 w 3007415"/>
                <a:gd name="connsiteY4" fmla="*/ 0 h 2911415"/>
                <a:gd name="connsiteX0" fmla="*/ 0 w 3007415"/>
                <a:gd name="connsiteY0" fmla="*/ 0 h 2802085"/>
                <a:gd name="connsiteX1" fmla="*/ 3007415 w 3007415"/>
                <a:gd name="connsiteY1" fmla="*/ 55771 h 2802085"/>
                <a:gd name="connsiteX2" fmla="*/ 2795981 w 3007415"/>
                <a:gd name="connsiteY2" fmla="*/ 2782473 h 2802085"/>
                <a:gd name="connsiteX3" fmla="*/ 152810 w 3007415"/>
                <a:gd name="connsiteY3" fmla="*/ 2802085 h 2802085"/>
                <a:gd name="connsiteX4" fmla="*/ 0 w 3007415"/>
                <a:gd name="connsiteY4" fmla="*/ 0 h 2802085"/>
                <a:gd name="connsiteX0" fmla="*/ 0 w 3007415"/>
                <a:gd name="connsiteY0" fmla="*/ 0 h 2910528"/>
                <a:gd name="connsiteX1" fmla="*/ 3007415 w 3007415"/>
                <a:gd name="connsiteY1" fmla="*/ 55771 h 2910528"/>
                <a:gd name="connsiteX2" fmla="*/ 2795981 w 3007415"/>
                <a:gd name="connsiteY2" fmla="*/ 2782473 h 2910528"/>
                <a:gd name="connsiteX3" fmla="*/ 152810 w 3007415"/>
                <a:gd name="connsiteY3" fmla="*/ 2802085 h 2910528"/>
                <a:gd name="connsiteX4" fmla="*/ 0 w 3007415"/>
                <a:gd name="connsiteY4" fmla="*/ 0 h 2910528"/>
                <a:gd name="connsiteX0" fmla="*/ 0 w 3016462"/>
                <a:gd name="connsiteY0" fmla="*/ 0 h 2910528"/>
                <a:gd name="connsiteX1" fmla="*/ 3007415 w 3016462"/>
                <a:gd name="connsiteY1" fmla="*/ 55771 h 2910528"/>
                <a:gd name="connsiteX2" fmla="*/ 2795981 w 3016462"/>
                <a:gd name="connsiteY2" fmla="*/ 2782473 h 2910528"/>
                <a:gd name="connsiteX3" fmla="*/ 152810 w 3016462"/>
                <a:gd name="connsiteY3" fmla="*/ 2802085 h 2910528"/>
                <a:gd name="connsiteX4" fmla="*/ 0 w 3016462"/>
                <a:gd name="connsiteY4" fmla="*/ 0 h 2910528"/>
                <a:gd name="connsiteX0" fmla="*/ 0 w 3064249"/>
                <a:gd name="connsiteY0" fmla="*/ 0 h 2898641"/>
                <a:gd name="connsiteX1" fmla="*/ 3007415 w 3064249"/>
                <a:gd name="connsiteY1" fmla="*/ 55771 h 2898641"/>
                <a:gd name="connsiteX2" fmla="*/ 2875643 w 3064249"/>
                <a:gd name="connsiteY2" fmla="*/ 2765832 h 2898641"/>
                <a:gd name="connsiteX3" fmla="*/ 152810 w 3064249"/>
                <a:gd name="connsiteY3" fmla="*/ 2802085 h 2898641"/>
                <a:gd name="connsiteX4" fmla="*/ 0 w 3064249"/>
                <a:gd name="connsiteY4" fmla="*/ 0 h 2898641"/>
                <a:gd name="connsiteX0" fmla="*/ 0 w 3070540"/>
                <a:gd name="connsiteY0" fmla="*/ 0 h 2898641"/>
                <a:gd name="connsiteX1" fmla="*/ 3007415 w 3070540"/>
                <a:gd name="connsiteY1" fmla="*/ 55771 h 2898641"/>
                <a:gd name="connsiteX2" fmla="*/ 2875643 w 3070540"/>
                <a:gd name="connsiteY2" fmla="*/ 2765832 h 2898641"/>
                <a:gd name="connsiteX3" fmla="*/ 152810 w 3070540"/>
                <a:gd name="connsiteY3" fmla="*/ 2802085 h 2898641"/>
                <a:gd name="connsiteX4" fmla="*/ 0 w 3070540"/>
                <a:gd name="connsiteY4" fmla="*/ 0 h 2898641"/>
                <a:gd name="connsiteX0" fmla="*/ 0 w 3050496"/>
                <a:gd name="connsiteY0" fmla="*/ 0 h 2831008"/>
                <a:gd name="connsiteX1" fmla="*/ 3007415 w 3050496"/>
                <a:gd name="connsiteY1" fmla="*/ 55771 h 2831008"/>
                <a:gd name="connsiteX2" fmla="*/ 2844527 w 3050496"/>
                <a:gd name="connsiteY2" fmla="*/ 2655027 h 2831008"/>
                <a:gd name="connsiteX3" fmla="*/ 152810 w 3050496"/>
                <a:gd name="connsiteY3" fmla="*/ 2802085 h 2831008"/>
                <a:gd name="connsiteX4" fmla="*/ 0 w 3050496"/>
                <a:gd name="connsiteY4" fmla="*/ 0 h 2831008"/>
                <a:gd name="connsiteX0" fmla="*/ 0 w 3083026"/>
                <a:gd name="connsiteY0" fmla="*/ 0 h 2802085"/>
                <a:gd name="connsiteX1" fmla="*/ 3007415 w 3083026"/>
                <a:gd name="connsiteY1" fmla="*/ 55771 h 2802085"/>
                <a:gd name="connsiteX2" fmla="*/ 2894153 w 3083026"/>
                <a:gd name="connsiteY2" fmla="*/ 2551842 h 2802085"/>
                <a:gd name="connsiteX3" fmla="*/ 152810 w 3083026"/>
                <a:gd name="connsiteY3" fmla="*/ 2802085 h 2802085"/>
                <a:gd name="connsiteX4" fmla="*/ 0 w 3083026"/>
                <a:gd name="connsiteY4" fmla="*/ 0 h 2802085"/>
                <a:gd name="connsiteX0" fmla="*/ 0 w 3077100"/>
                <a:gd name="connsiteY0" fmla="*/ 0 h 2839147"/>
                <a:gd name="connsiteX1" fmla="*/ 3007415 w 3077100"/>
                <a:gd name="connsiteY1" fmla="*/ 55771 h 2839147"/>
                <a:gd name="connsiteX2" fmla="*/ 2885440 w 3077100"/>
                <a:gd name="connsiteY2" fmla="*/ 2670966 h 2839147"/>
                <a:gd name="connsiteX3" fmla="*/ 152810 w 3077100"/>
                <a:gd name="connsiteY3" fmla="*/ 2802085 h 2839147"/>
                <a:gd name="connsiteX4" fmla="*/ 0 w 3077100"/>
                <a:gd name="connsiteY4" fmla="*/ 0 h 2839147"/>
                <a:gd name="connsiteX0" fmla="*/ 0 w 3084012"/>
                <a:gd name="connsiteY0" fmla="*/ 0 h 2810619"/>
                <a:gd name="connsiteX1" fmla="*/ 3007415 w 3084012"/>
                <a:gd name="connsiteY1" fmla="*/ 55771 h 2810619"/>
                <a:gd name="connsiteX2" fmla="*/ 2895591 w 3084012"/>
                <a:gd name="connsiteY2" fmla="*/ 2605068 h 2810619"/>
                <a:gd name="connsiteX3" fmla="*/ 152810 w 3084012"/>
                <a:gd name="connsiteY3" fmla="*/ 2802085 h 2810619"/>
                <a:gd name="connsiteX4" fmla="*/ 0 w 3084012"/>
                <a:gd name="connsiteY4" fmla="*/ 0 h 2810619"/>
                <a:gd name="connsiteX0" fmla="*/ 0 w 3108841"/>
                <a:gd name="connsiteY0" fmla="*/ 0 h 2802085"/>
                <a:gd name="connsiteX1" fmla="*/ 3007415 w 3108841"/>
                <a:gd name="connsiteY1" fmla="*/ 55771 h 2802085"/>
                <a:gd name="connsiteX2" fmla="*/ 2930854 w 3108841"/>
                <a:gd name="connsiteY2" fmla="*/ 2501276 h 2802085"/>
                <a:gd name="connsiteX3" fmla="*/ 152810 w 3108841"/>
                <a:gd name="connsiteY3" fmla="*/ 2802085 h 2802085"/>
                <a:gd name="connsiteX4" fmla="*/ 0 w 3108841"/>
                <a:gd name="connsiteY4" fmla="*/ 0 h 2802085"/>
                <a:gd name="connsiteX0" fmla="*/ 0 w 3073089"/>
                <a:gd name="connsiteY0" fmla="*/ 0 h 2802085"/>
                <a:gd name="connsiteX1" fmla="*/ 3007415 w 3073089"/>
                <a:gd name="connsiteY1" fmla="*/ 55771 h 2802085"/>
                <a:gd name="connsiteX2" fmla="*/ 2879470 w 3073089"/>
                <a:gd name="connsiteY2" fmla="*/ 2334344 h 2802085"/>
                <a:gd name="connsiteX3" fmla="*/ 152810 w 3073089"/>
                <a:gd name="connsiteY3" fmla="*/ 2802085 h 2802085"/>
                <a:gd name="connsiteX4" fmla="*/ 0 w 3073089"/>
                <a:gd name="connsiteY4" fmla="*/ 0 h 2802085"/>
                <a:gd name="connsiteX0" fmla="*/ 0 w 3142862"/>
                <a:gd name="connsiteY0" fmla="*/ 0 h 2802085"/>
                <a:gd name="connsiteX1" fmla="*/ 3007415 w 3142862"/>
                <a:gd name="connsiteY1" fmla="*/ 55771 h 2802085"/>
                <a:gd name="connsiteX2" fmla="*/ 2879470 w 3142862"/>
                <a:gd name="connsiteY2" fmla="*/ 2334344 h 2802085"/>
                <a:gd name="connsiteX3" fmla="*/ 152810 w 3142862"/>
                <a:gd name="connsiteY3" fmla="*/ 2802085 h 2802085"/>
                <a:gd name="connsiteX4" fmla="*/ 0 w 3142862"/>
                <a:gd name="connsiteY4" fmla="*/ 0 h 2802085"/>
                <a:gd name="connsiteX0" fmla="*/ 0 w 3142862"/>
                <a:gd name="connsiteY0" fmla="*/ 0 h 2860388"/>
                <a:gd name="connsiteX1" fmla="*/ 3007415 w 3142862"/>
                <a:gd name="connsiteY1" fmla="*/ 55771 h 2860388"/>
                <a:gd name="connsiteX2" fmla="*/ 2879470 w 3142862"/>
                <a:gd name="connsiteY2" fmla="*/ 2334344 h 2860388"/>
                <a:gd name="connsiteX3" fmla="*/ 187196 w 3142862"/>
                <a:gd name="connsiteY3" fmla="*/ 2860388 h 2860388"/>
                <a:gd name="connsiteX4" fmla="*/ 0 w 3142862"/>
                <a:gd name="connsiteY4" fmla="*/ 0 h 2860388"/>
                <a:gd name="connsiteX0" fmla="*/ 0 w 3142862"/>
                <a:gd name="connsiteY0" fmla="*/ 0 h 2876373"/>
                <a:gd name="connsiteX1" fmla="*/ 3007415 w 3142862"/>
                <a:gd name="connsiteY1" fmla="*/ 55771 h 2876373"/>
                <a:gd name="connsiteX2" fmla="*/ 2879470 w 3142862"/>
                <a:gd name="connsiteY2" fmla="*/ 2334344 h 2876373"/>
                <a:gd name="connsiteX3" fmla="*/ 187196 w 3142862"/>
                <a:gd name="connsiteY3" fmla="*/ 2860388 h 2876373"/>
                <a:gd name="connsiteX4" fmla="*/ 0 w 3142862"/>
                <a:gd name="connsiteY4" fmla="*/ 0 h 2876373"/>
                <a:gd name="connsiteX0" fmla="*/ 0 w 3142862"/>
                <a:gd name="connsiteY0" fmla="*/ 0 h 2869960"/>
                <a:gd name="connsiteX1" fmla="*/ 3007415 w 3142862"/>
                <a:gd name="connsiteY1" fmla="*/ 55771 h 2869960"/>
                <a:gd name="connsiteX2" fmla="*/ 2879470 w 3142862"/>
                <a:gd name="connsiteY2" fmla="*/ 2334344 h 2869960"/>
                <a:gd name="connsiteX3" fmla="*/ 187196 w 3142862"/>
                <a:gd name="connsiteY3" fmla="*/ 2860388 h 2869960"/>
                <a:gd name="connsiteX4" fmla="*/ 0 w 3142862"/>
                <a:gd name="connsiteY4" fmla="*/ 0 h 2869960"/>
                <a:gd name="connsiteX0" fmla="*/ 0 w 3142862"/>
                <a:gd name="connsiteY0" fmla="*/ 0 h 2875403"/>
                <a:gd name="connsiteX1" fmla="*/ 3007415 w 3142862"/>
                <a:gd name="connsiteY1" fmla="*/ 55771 h 2875403"/>
                <a:gd name="connsiteX2" fmla="*/ 2879470 w 3142862"/>
                <a:gd name="connsiteY2" fmla="*/ 2334344 h 2875403"/>
                <a:gd name="connsiteX3" fmla="*/ 187196 w 3142862"/>
                <a:gd name="connsiteY3" fmla="*/ 2860388 h 2875403"/>
                <a:gd name="connsiteX4" fmla="*/ 0 w 3142862"/>
                <a:gd name="connsiteY4" fmla="*/ 0 h 2875403"/>
                <a:gd name="connsiteX0" fmla="*/ 0 w 3155056"/>
                <a:gd name="connsiteY0" fmla="*/ 0 h 2875403"/>
                <a:gd name="connsiteX1" fmla="*/ 3007415 w 3155056"/>
                <a:gd name="connsiteY1" fmla="*/ 55771 h 2875403"/>
                <a:gd name="connsiteX2" fmla="*/ 2879470 w 3155056"/>
                <a:gd name="connsiteY2" fmla="*/ 2334344 h 2875403"/>
                <a:gd name="connsiteX3" fmla="*/ 187196 w 3155056"/>
                <a:gd name="connsiteY3" fmla="*/ 2860388 h 2875403"/>
                <a:gd name="connsiteX4" fmla="*/ 0 w 3155056"/>
                <a:gd name="connsiteY4" fmla="*/ 0 h 2875403"/>
                <a:gd name="connsiteX0" fmla="*/ 0 w 3111070"/>
                <a:gd name="connsiteY0" fmla="*/ 0 h 2875403"/>
                <a:gd name="connsiteX1" fmla="*/ 3007415 w 3111070"/>
                <a:gd name="connsiteY1" fmla="*/ 55771 h 2875403"/>
                <a:gd name="connsiteX2" fmla="*/ 2879470 w 3111070"/>
                <a:gd name="connsiteY2" fmla="*/ 2334344 h 2875403"/>
                <a:gd name="connsiteX3" fmla="*/ 187196 w 3111070"/>
                <a:gd name="connsiteY3" fmla="*/ 2860388 h 2875403"/>
                <a:gd name="connsiteX4" fmla="*/ 0 w 3111070"/>
                <a:gd name="connsiteY4" fmla="*/ 0 h 2875403"/>
                <a:gd name="connsiteX0" fmla="*/ 0 w 3116300"/>
                <a:gd name="connsiteY0" fmla="*/ 0 h 2875403"/>
                <a:gd name="connsiteX1" fmla="*/ 3007415 w 3116300"/>
                <a:gd name="connsiteY1" fmla="*/ 55771 h 2875403"/>
                <a:gd name="connsiteX2" fmla="*/ 2879470 w 3116300"/>
                <a:gd name="connsiteY2" fmla="*/ 2334344 h 2875403"/>
                <a:gd name="connsiteX3" fmla="*/ 187196 w 3116300"/>
                <a:gd name="connsiteY3" fmla="*/ 2860388 h 2875403"/>
                <a:gd name="connsiteX4" fmla="*/ 0 w 3116300"/>
                <a:gd name="connsiteY4" fmla="*/ 0 h 2875403"/>
                <a:gd name="connsiteX0" fmla="*/ 0 w 3083363"/>
                <a:gd name="connsiteY0" fmla="*/ 0 h 2875403"/>
                <a:gd name="connsiteX1" fmla="*/ 2885378 w 3083363"/>
                <a:gd name="connsiteY1" fmla="*/ 56216 h 2875403"/>
                <a:gd name="connsiteX2" fmla="*/ 2879470 w 3083363"/>
                <a:gd name="connsiteY2" fmla="*/ 2334344 h 2875403"/>
                <a:gd name="connsiteX3" fmla="*/ 187196 w 3083363"/>
                <a:gd name="connsiteY3" fmla="*/ 2860388 h 2875403"/>
                <a:gd name="connsiteX4" fmla="*/ 0 w 3083363"/>
                <a:gd name="connsiteY4" fmla="*/ 0 h 2875403"/>
                <a:gd name="connsiteX0" fmla="*/ 0 w 3096263"/>
                <a:gd name="connsiteY0" fmla="*/ 0 h 2875403"/>
                <a:gd name="connsiteX1" fmla="*/ 2937628 w 3096263"/>
                <a:gd name="connsiteY1" fmla="*/ 51384 h 2875403"/>
                <a:gd name="connsiteX2" fmla="*/ 2879470 w 3096263"/>
                <a:gd name="connsiteY2" fmla="*/ 2334344 h 2875403"/>
                <a:gd name="connsiteX3" fmla="*/ 187196 w 3096263"/>
                <a:gd name="connsiteY3" fmla="*/ 2860388 h 2875403"/>
                <a:gd name="connsiteX4" fmla="*/ 0 w 3096263"/>
                <a:gd name="connsiteY4" fmla="*/ 0 h 2875403"/>
                <a:gd name="connsiteX0" fmla="*/ 0 w 3094279"/>
                <a:gd name="connsiteY0" fmla="*/ 0 h 2875403"/>
                <a:gd name="connsiteX1" fmla="*/ 2930002 w 3094279"/>
                <a:gd name="connsiteY1" fmla="*/ 101565 h 2875403"/>
                <a:gd name="connsiteX2" fmla="*/ 2879470 w 3094279"/>
                <a:gd name="connsiteY2" fmla="*/ 2334344 h 2875403"/>
                <a:gd name="connsiteX3" fmla="*/ 187196 w 3094279"/>
                <a:gd name="connsiteY3" fmla="*/ 2860388 h 2875403"/>
                <a:gd name="connsiteX4" fmla="*/ 0 w 3094279"/>
                <a:gd name="connsiteY4" fmla="*/ 0 h 2875403"/>
                <a:gd name="connsiteX0" fmla="*/ 0 w 3102449"/>
                <a:gd name="connsiteY0" fmla="*/ 0 h 2875403"/>
                <a:gd name="connsiteX1" fmla="*/ 2960524 w 3102449"/>
                <a:gd name="connsiteY1" fmla="*/ 112644 h 2875403"/>
                <a:gd name="connsiteX2" fmla="*/ 2879470 w 3102449"/>
                <a:gd name="connsiteY2" fmla="*/ 2334344 h 2875403"/>
                <a:gd name="connsiteX3" fmla="*/ 187196 w 3102449"/>
                <a:gd name="connsiteY3" fmla="*/ 2860388 h 2875403"/>
                <a:gd name="connsiteX4" fmla="*/ 0 w 3102449"/>
                <a:gd name="connsiteY4" fmla="*/ 0 h 2875403"/>
                <a:gd name="connsiteX0" fmla="*/ 0 w 3104921"/>
                <a:gd name="connsiteY0" fmla="*/ 0 h 2875403"/>
                <a:gd name="connsiteX1" fmla="*/ 2969318 w 3104921"/>
                <a:gd name="connsiteY1" fmla="*/ 139644 h 2875403"/>
                <a:gd name="connsiteX2" fmla="*/ 2879470 w 3104921"/>
                <a:gd name="connsiteY2" fmla="*/ 2334344 h 2875403"/>
                <a:gd name="connsiteX3" fmla="*/ 187196 w 3104921"/>
                <a:gd name="connsiteY3" fmla="*/ 2860388 h 2875403"/>
                <a:gd name="connsiteX4" fmla="*/ 0 w 3104921"/>
                <a:gd name="connsiteY4" fmla="*/ 0 h 2875403"/>
                <a:gd name="connsiteX0" fmla="*/ 0 w 3097647"/>
                <a:gd name="connsiteY0" fmla="*/ 0 h 2875403"/>
                <a:gd name="connsiteX1" fmla="*/ 2942864 w 3097647"/>
                <a:gd name="connsiteY1" fmla="*/ 186902 h 2875403"/>
                <a:gd name="connsiteX2" fmla="*/ 2879470 w 3097647"/>
                <a:gd name="connsiteY2" fmla="*/ 2334344 h 2875403"/>
                <a:gd name="connsiteX3" fmla="*/ 187196 w 3097647"/>
                <a:gd name="connsiteY3" fmla="*/ 2860388 h 2875403"/>
                <a:gd name="connsiteX4" fmla="*/ 0 w 3097647"/>
                <a:gd name="connsiteY4" fmla="*/ 0 h 2875403"/>
                <a:gd name="connsiteX0" fmla="*/ 0 w 3053237"/>
                <a:gd name="connsiteY0" fmla="*/ 0 h 2830026"/>
                <a:gd name="connsiteX1" fmla="*/ 2898454 w 3053237"/>
                <a:gd name="connsiteY1" fmla="*/ 141525 h 2830026"/>
                <a:gd name="connsiteX2" fmla="*/ 2835060 w 3053237"/>
                <a:gd name="connsiteY2" fmla="*/ 2288967 h 2830026"/>
                <a:gd name="connsiteX3" fmla="*/ 142786 w 3053237"/>
                <a:gd name="connsiteY3" fmla="*/ 2815011 h 2830026"/>
                <a:gd name="connsiteX4" fmla="*/ 0 w 3053237"/>
                <a:gd name="connsiteY4" fmla="*/ 0 h 2830026"/>
                <a:gd name="connsiteX0" fmla="*/ 0 w 3002552"/>
                <a:gd name="connsiteY0" fmla="*/ 0 h 2783683"/>
                <a:gd name="connsiteX1" fmla="*/ 2847769 w 3002552"/>
                <a:gd name="connsiteY1" fmla="*/ 95182 h 2783683"/>
                <a:gd name="connsiteX2" fmla="*/ 2784375 w 3002552"/>
                <a:gd name="connsiteY2" fmla="*/ 2242624 h 2783683"/>
                <a:gd name="connsiteX3" fmla="*/ 92101 w 3002552"/>
                <a:gd name="connsiteY3" fmla="*/ 2768668 h 2783683"/>
                <a:gd name="connsiteX4" fmla="*/ 0 w 3002552"/>
                <a:gd name="connsiteY4" fmla="*/ 0 h 2783683"/>
                <a:gd name="connsiteX0" fmla="*/ 0 w 3002552"/>
                <a:gd name="connsiteY0" fmla="*/ 0 h 2780993"/>
                <a:gd name="connsiteX1" fmla="*/ 2847769 w 3002552"/>
                <a:gd name="connsiteY1" fmla="*/ 95182 h 2780993"/>
                <a:gd name="connsiteX2" fmla="*/ 2784375 w 3002552"/>
                <a:gd name="connsiteY2" fmla="*/ 2242624 h 2780993"/>
                <a:gd name="connsiteX3" fmla="*/ 92101 w 3002552"/>
                <a:gd name="connsiteY3" fmla="*/ 2768668 h 2780993"/>
                <a:gd name="connsiteX4" fmla="*/ 0 w 3002552"/>
                <a:gd name="connsiteY4" fmla="*/ 0 h 2780993"/>
                <a:gd name="connsiteX0" fmla="*/ 0 w 3008312"/>
                <a:gd name="connsiteY0" fmla="*/ 0 h 2781844"/>
                <a:gd name="connsiteX1" fmla="*/ 2847769 w 3008312"/>
                <a:gd name="connsiteY1" fmla="*/ 95182 h 2781844"/>
                <a:gd name="connsiteX2" fmla="*/ 2792196 w 3008312"/>
                <a:gd name="connsiteY2" fmla="*/ 2275334 h 2781844"/>
                <a:gd name="connsiteX3" fmla="*/ 92101 w 3008312"/>
                <a:gd name="connsiteY3" fmla="*/ 2768668 h 2781844"/>
                <a:gd name="connsiteX4" fmla="*/ 0 w 3008312"/>
                <a:gd name="connsiteY4" fmla="*/ 0 h 2781844"/>
                <a:gd name="connsiteX0" fmla="*/ 0 w 2989495"/>
                <a:gd name="connsiteY0" fmla="*/ 0 h 2781844"/>
                <a:gd name="connsiteX1" fmla="*/ 2847769 w 2989495"/>
                <a:gd name="connsiteY1" fmla="*/ 95182 h 2781844"/>
                <a:gd name="connsiteX2" fmla="*/ 2792196 w 2989495"/>
                <a:gd name="connsiteY2" fmla="*/ 2275334 h 2781844"/>
                <a:gd name="connsiteX3" fmla="*/ 92101 w 2989495"/>
                <a:gd name="connsiteY3" fmla="*/ 2768668 h 2781844"/>
                <a:gd name="connsiteX4" fmla="*/ 0 w 2989495"/>
                <a:gd name="connsiteY4" fmla="*/ 0 h 2781844"/>
                <a:gd name="connsiteX0" fmla="*/ 0 w 3011870"/>
                <a:gd name="connsiteY0" fmla="*/ 0 h 2781844"/>
                <a:gd name="connsiteX1" fmla="*/ 2847769 w 3011870"/>
                <a:gd name="connsiteY1" fmla="*/ 95182 h 2781844"/>
                <a:gd name="connsiteX2" fmla="*/ 2792196 w 3011870"/>
                <a:gd name="connsiteY2" fmla="*/ 2275334 h 2781844"/>
                <a:gd name="connsiteX3" fmla="*/ 92101 w 3011870"/>
                <a:gd name="connsiteY3" fmla="*/ 2768668 h 2781844"/>
                <a:gd name="connsiteX4" fmla="*/ 0 w 3011870"/>
                <a:gd name="connsiteY4" fmla="*/ 0 h 2781844"/>
                <a:gd name="connsiteX0" fmla="*/ 0 w 3011870"/>
                <a:gd name="connsiteY0" fmla="*/ 0 h 2783262"/>
                <a:gd name="connsiteX1" fmla="*/ 2847769 w 3011870"/>
                <a:gd name="connsiteY1" fmla="*/ 95182 h 2783262"/>
                <a:gd name="connsiteX2" fmla="*/ 2792196 w 3011870"/>
                <a:gd name="connsiteY2" fmla="*/ 2275334 h 2783262"/>
                <a:gd name="connsiteX3" fmla="*/ 92101 w 3011870"/>
                <a:gd name="connsiteY3" fmla="*/ 2768668 h 2783262"/>
                <a:gd name="connsiteX4" fmla="*/ 0 w 3011870"/>
                <a:gd name="connsiteY4" fmla="*/ 0 h 2783262"/>
                <a:gd name="connsiteX0" fmla="*/ 0 w 3011870"/>
                <a:gd name="connsiteY0" fmla="*/ 0 h 2767189"/>
                <a:gd name="connsiteX1" fmla="*/ 2847769 w 3011870"/>
                <a:gd name="connsiteY1" fmla="*/ 95182 h 2767189"/>
                <a:gd name="connsiteX2" fmla="*/ 2792196 w 3011870"/>
                <a:gd name="connsiteY2" fmla="*/ 2275334 h 2767189"/>
                <a:gd name="connsiteX3" fmla="*/ 113833 w 3011870"/>
                <a:gd name="connsiteY3" fmla="*/ 2752010 h 2767189"/>
                <a:gd name="connsiteX4" fmla="*/ 0 w 3011870"/>
                <a:gd name="connsiteY4" fmla="*/ 0 h 2767189"/>
                <a:gd name="connsiteX0" fmla="*/ 0 w 3011870"/>
                <a:gd name="connsiteY0" fmla="*/ 0 h 2764048"/>
                <a:gd name="connsiteX1" fmla="*/ 2847769 w 3011870"/>
                <a:gd name="connsiteY1" fmla="*/ 95182 h 2764048"/>
                <a:gd name="connsiteX2" fmla="*/ 2792196 w 3011870"/>
                <a:gd name="connsiteY2" fmla="*/ 2275334 h 2764048"/>
                <a:gd name="connsiteX3" fmla="*/ 128682 w 3011870"/>
                <a:gd name="connsiteY3" fmla="*/ 2748749 h 2764048"/>
                <a:gd name="connsiteX4" fmla="*/ 0 w 3011870"/>
                <a:gd name="connsiteY4" fmla="*/ 0 h 2764048"/>
                <a:gd name="connsiteX0" fmla="*/ 0 w 3011870"/>
                <a:gd name="connsiteY0" fmla="*/ 0 h 2766482"/>
                <a:gd name="connsiteX1" fmla="*/ 2847769 w 3011870"/>
                <a:gd name="connsiteY1" fmla="*/ 95182 h 2766482"/>
                <a:gd name="connsiteX2" fmla="*/ 2792196 w 3011870"/>
                <a:gd name="connsiteY2" fmla="*/ 2275334 h 2766482"/>
                <a:gd name="connsiteX3" fmla="*/ 118548 w 3011870"/>
                <a:gd name="connsiteY3" fmla="*/ 2751276 h 2766482"/>
                <a:gd name="connsiteX4" fmla="*/ 0 w 3011870"/>
                <a:gd name="connsiteY4" fmla="*/ 0 h 2766482"/>
                <a:gd name="connsiteX0" fmla="*/ 0 w 3011870"/>
                <a:gd name="connsiteY0" fmla="*/ 0 h 2769615"/>
                <a:gd name="connsiteX1" fmla="*/ 2847769 w 3011870"/>
                <a:gd name="connsiteY1" fmla="*/ 95182 h 2769615"/>
                <a:gd name="connsiteX2" fmla="*/ 2792196 w 3011870"/>
                <a:gd name="connsiteY2" fmla="*/ 2275334 h 2769615"/>
                <a:gd name="connsiteX3" fmla="*/ 113120 w 3011870"/>
                <a:gd name="connsiteY3" fmla="*/ 2754527 h 2769615"/>
                <a:gd name="connsiteX4" fmla="*/ 0 w 3011870"/>
                <a:gd name="connsiteY4" fmla="*/ 0 h 276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1870" h="2769615">
                  <a:moveTo>
                    <a:pt x="0" y="0"/>
                  </a:moveTo>
                  <a:cubicBezTo>
                    <a:pt x="1127017" y="85961"/>
                    <a:pt x="1845297" y="76592"/>
                    <a:pt x="2847769" y="95182"/>
                  </a:cubicBezTo>
                  <a:cubicBezTo>
                    <a:pt x="2777291" y="1004083"/>
                    <a:pt x="3289279" y="2013053"/>
                    <a:pt x="2792196" y="2275334"/>
                  </a:cubicBezTo>
                  <a:cubicBezTo>
                    <a:pt x="2409503" y="2508287"/>
                    <a:pt x="1123783" y="2845055"/>
                    <a:pt x="113120" y="2754527"/>
                  </a:cubicBezTo>
                  <a:cubicBezTo>
                    <a:pt x="-60175" y="1676365"/>
                    <a:pt x="148001" y="804419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15900" dist="114300" dir="4800000" sx="99000" sy="99000" algn="tr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04" name="Groupe 7"/>
            <p:cNvGrpSpPr/>
            <p:nvPr/>
          </p:nvGrpSpPr>
          <p:grpSpPr>
            <a:xfrm>
              <a:off x="718272" y="2262448"/>
              <a:ext cx="3454791" cy="2876166"/>
              <a:chOff x="718272" y="2262448"/>
              <a:chExt cx="3454791" cy="2876166"/>
            </a:xfrm>
          </p:grpSpPr>
          <p:grpSp>
            <p:nvGrpSpPr>
              <p:cNvPr id="105" name="Groupe 8"/>
              <p:cNvGrpSpPr/>
              <p:nvPr/>
            </p:nvGrpSpPr>
            <p:grpSpPr>
              <a:xfrm>
                <a:off x="911151" y="2262448"/>
                <a:ext cx="3261912" cy="2876166"/>
                <a:chOff x="3851532" y="1530934"/>
                <a:chExt cx="3261912" cy="2876166"/>
              </a:xfrm>
            </p:grpSpPr>
            <p:sp>
              <p:nvSpPr>
                <p:cNvPr id="107" name="Rectangle 5"/>
                <p:cNvSpPr/>
                <p:nvPr/>
              </p:nvSpPr>
              <p:spPr>
                <a:xfrm rot="21074577">
                  <a:off x="3851532" y="1530934"/>
                  <a:ext cx="3116185" cy="2876166"/>
                </a:xfrm>
                <a:custGeom>
                  <a:avLst/>
                  <a:gdLst>
                    <a:gd name="connsiteX0" fmla="*/ 0 w 2958182"/>
                    <a:gd name="connsiteY0" fmla="*/ 0 h 2855644"/>
                    <a:gd name="connsiteX1" fmla="*/ 2958182 w 2958182"/>
                    <a:gd name="connsiteY1" fmla="*/ 0 h 2855644"/>
                    <a:gd name="connsiteX2" fmla="*/ 2958182 w 2958182"/>
                    <a:gd name="connsiteY2" fmla="*/ 2855644 h 2855644"/>
                    <a:gd name="connsiteX3" fmla="*/ 0 w 2958182"/>
                    <a:gd name="connsiteY3" fmla="*/ 2855644 h 2855644"/>
                    <a:gd name="connsiteX4" fmla="*/ 0 w 2958182"/>
                    <a:gd name="connsiteY4" fmla="*/ 0 h 2855644"/>
                    <a:gd name="connsiteX0" fmla="*/ 0 w 2958182"/>
                    <a:gd name="connsiteY0" fmla="*/ 0 h 2855644"/>
                    <a:gd name="connsiteX1" fmla="*/ 2958182 w 2958182"/>
                    <a:gd name="connsiteY1" fmla="*/ 0 h 2855644"/>
                    <a:gd name="connsiteX2" fmla="*/ 2958182 w 2958182"/>
                    <a:gd name="connsiteY2" fmla="*/ 2855644 h 2855644"/>
                    <a:gd name="connsiteX3" fmla="*/ 99227 w 2958182"/>
                    <a:gd name="connsiteY3" fmla="*/ 2774555 h 2855644"/>
                    <a:gd name="connsiteX4" fmla="*/ 0 w 2958182"/>
                    <a:gd name="connsiteY4" fmla="*/ 0 h 2855644"/>
                    <a:gd name="connsiteX0" fmla="*/ 0 w 3007415"/>
                    <a:gd name="connsiteY0" fmla="*/ 0 h 2911415"/>
                    <a:gd name="connsiteX1" fmla="*/ 3007415 w 3007415"/>
                    <a:gd name="connsiteY1" fmla="*/ 55771 h 2911415"/>
                    <a:gd name="connsiteX2" fmla="*/ 3007415 w 3007415"/>
                    <a:gd name="connsiteY2" fmla="*/ 2911415 h 2911415"/>
                    <a:gd name="connsiteX3" fmla="*/ 148460 w 3007415"/>
                    <a:gd name="connsiteY3" fmla="*/ 2830326 h 2911415"/>
                    <a:gd name="connsiteX4" fmla="*/ 0 w 3007415"/>
                    <a:gd name="connsiteY4" fmla="*/ 0 h 2911415"/>
                    <a:gd name="connsiteX0" fmla="*/ 0 w 3007415"/>
                    <a:gd name="connsiteY0" fmla="*/ 0 h 2911415"/>
                    <a:gd name="connsiteX1" fmla="*/ 3007415 w 3007415"/>
                    <a:gd name="connsiteY1" fmla="*/ 55771 h 2911415"/>
                    <a:gd name="connsiteX2" fmla="*/ 3007415 w 3007415"/>
                    <a:gd name="connsiteY2" fmla="*/ 2911415 h 2911415"/>
                    <a:gd name="connsiteX3" fmla="*/ 148460 w 3007415"/>
                    <a:gd name="connsiteY3" fmla="*/ 2830326 h 2911415"/>
                    <a:gd name="connsiteX4" fmla="*/ 0 w 3007415"/>
                    <a:gd name="connsiteY4" fmla="*/ 0 h 2911415"/>
                    <a:gd name="connsiteX0" fmla="*/ 0 w 3007415"/>
                    <a:gd name="connsiteY0" fmla="*/ 0 h 2911415"/>
                    <a:gd name="connsiteX1" fmla="*/ 3007415 w 3007415"/>
                    <a:gd name="connsiteY1" fmla="*/ 55771 h 2911415"/>
                    <a:gd name="connsiteX2" fmla="*/ 3007415 w 3007415"/>
                    <a:gd name="connsiteY2" fmla="*/ 2911415 h 2911415"/>
                    <a:gd name="connsiteX3" fmla="*/ 148460 w 3007415"/>
                    <a:gd name="connsiteY3" fmla="*/ 2830326 h 2911415"/>
                    <a:gd name="connsiteX4" fmla="*/ 0 w 3007415"/>
                    <a:gd name="connsiteY4" fmla="*/ 0 h 2911415"/>
                    <a:gd name="connsiteX0" fmla="*/ 0 w 3007415"/>
                    <a:gd name="connsiteY0" fmla="*/ 0 h 2911415"/>
                    <a:gd name="connsiteX1" fmla="*/ 3007415 w 3007415"/>
                    <a:gd name="connsiteY1" fmla="*/ 55771 h 2911415"/>
                    <a:gd name="connsiteX2" fmla="*/ 3007415 w 3007415"/>
                    <a:gd name="connsiteY2" fmla="*/ 2911415 h 2911415"/>
                    <a:gd name="connsiteX3" fmla="*/ 152810 w 3007415"/>
                    <a:gd name="connsiteY3" fmla="*/ 2802085 h 2911415"/>
                    <a:gd name="connsiteX4" fmla="*/ 0 w 3007415"/>
                    <a:gd name="connsiteY4" fmla="*/ 0 h 2911415"/>
                    <a:gd name="connsiteX0" fmla="*/ 0 w 3007415"/>
                    <a:gd name="connsiteY0" fmla="*/ 0 h 2911415"/>
                    <a:gd name="connsiteX1" fmla="*/ 3007415 w 3007415"/>
                    <a:gd name="connsiteY1" fmla="*/ 55771 h 2911415"/>
                    <a:gd name="connsiteX2" fmla="*/ 3007415 w 3007415"/>
                    <a:gd name="connsiteY2" fmla="*/ 2911415 h 2911415"/>
                    <a:gd name="connsiteX3" fmla="*/ 152810 w 3007415"/>
                    <a:gd name="connsiteY3" fmla="*/ 2802085 h 2911415"/>
                    <a:gd name="connsiteX4" fmla="*/ 0 w 3007415"/>
                    <a:gd name="connsiteY4" fmla="*/ 0 h 2911415"/>
                    <a:gd name="connsiteX0" fmla="*/ 0 w 3007415"/>
                    <a:gd name="connsiteY0" fmla="*/ 0 h 2802085"/>
                    <a:gd name="connsiteX1" fmla="*/ 3007415 w 3007415"/>
                    <a:gd name="connsiteY1" fmla="*/ 55771 h 2802085"/>
                    <a:gd name="connsiteX2" fmla="*/ 2795981 w 3007415"/>
                    <a:gd name="connsiteY2" fmla="*/ 2782473 h 2802085"/>
                    <a:gd name="connsiteX3" fmla="*/ 152810 w 3007415"/>
                    <a:gd name="connsiteY3" fmla="*/ 2802085 h 2802085"/>
                    <a:gd name="connsiteX4" fmla="*/ 0 w 3007415"/>
                    <a:gd name="connsiteY4" fmla="*/ 0 h 2802085"/>
                    <a:gd name="connsiteX0" fmla="*/ 0 w 3007415"/>
                    <a:gd name="connsiteY0" fmla="*/ 0 h 2910528"/>
                    <a:gd name="connsiteX1" fmla="*/ 3007415 w 3007415"/>
                    <a:gd name="connsiteY1" fmla="*/ 55771 h 2910528"/>
                    <a:gd name="connsiteX2" fmla="*/ 2795981 w 3007415"/>
                    <a:gd name="connsiteY2" fmla="*/ 2782473 h 2910528"/>
                    <a:gd name="connsiteX3" fmla="*/ 152810 w 3007415"/>
                    <a:gd name="connsiteY3" fmla="*/ 2802085 h 2910528"/>
                    <a:gd name="connsiteX4" fmla="*/ 0 w 3007415"/>
                    <a:gd name="connsiteY4" fmla="*/ 0 h 2910528"/>
                    <a:gd name="connsiteX0" fmla="*/ 0 w 3016462"/>
                    <a:gd name="connsiteY0" fmla="*/ 0 h 2910528"/>
                    <a:gd name="connsiteX1" fmla="*/ 3007415 w 3016462"/>
                    <a:gd name="connsiteY1" fmla="*/ 55771 h 2910528"/>
                    <a:gd name="connsiteX2" fmla="*/ 2795981 w 3016462"/>
                    <a:gd name="connsiteY2" fmla="*/ 2782473 h 2910528"/>
                    <a:gd name="connsiteX3" fmla="*/ 152810 w 3016462"/>
                    <a:gd name="connsiteY3" fmla="*/ 2802085 h 2910528"/>
                    <a:gd name="connsiteX4" fmla="*/ 0 w 3016462"/>
                    <a:gd name="connsiteY4" fmla="*/ 0 h 2910528"/>
                    <a:gd name="connsiteX0" fmla="*/ 0 w 3064249"/>
                    <a:gd name="connsiteY0" fmla="*/ 0 h 2898641"/>
                    <a:gd name="connsiteX1" fmla="*/ 3007415 w 3064249"/>
                    <a:gd name="connsiteY1" fmla="*/ 55771 h 2898641"/>
                    <a:gd name="connsiteX2" fmla="*/ 2875643 w 3064249"/>
                    <a:gd name="connsiteY2" fmla="*/ 2765832 h 2898641"/>
                    <a:gd name="connsiteX3" fmla="*/ 152810 w 3064249"/>
                    <a:gd name="connsiteY3" fmla="*/ 2802085 h 2898641"/>
                    <a:gd name="connsiteX4" fmla="*/ 0 w 3064249"/>
                    <a:gd name="connsiteY4" fmla="*/ 0 h 2898641"/>
                    <a:gd name="connsiteX0" fmla="*/ 0 w 3070540"/>
                    <a:gd name="connsiteY0" fmla="*/ 0 h 2898641"/>
                    <a:gd name="connsiteX1" fmla="*/ 3007415 w 3070540"/>
                    <a:gd name="connsiteY1" fmla="*/ 55771 h 2898641"/>
                    <a:gd name="connsiteX2" fmla="*/ 2875643 w 3070540"/>
                    <a:gd name="connsiteY2" fmla="*/ 2765832 h 2898641"/>
                    <a:gd name="connsiteX3" fmla="*/ 152810 w 3070540"/>
                    <a:gd name="connsiteY3" fmla="*/ 2802085 h 2898641"/>
                    <a:gd name="connsiteX4" fmla="*/ 0 w 3070540"/>
                    <a:gd name="connsiteY4" fmla="*/ 0 h 2898641"/>
                    <a:gd name="connsiteX0" fmla="*/ 0 w 3050496"/>
                    <a:gd name="connsiteY0" fmla="*/ 0 h 2831008"/>
                    <a:gd name="connsiteX1" fmla="*/ 3007415 w 3050496"/>
                    <a:gd name="connsiteY1" fmla="*/ 55771 h 2831008"/>
                    <a:gd name="connsiteX2" fmla="*/ 2844527 w 3050496"/>
                    <a:gd name="connsiteY2" fmla="*/ 2655027 h 2831008"/>
                    <a:gd name="connsiteX3" fmla="*/ 152810 w 3050496"/>
                    <a:gd name="connsiteY3" fmla="*/ 2802085 h 2831008"/>
                    <a:gd name="connsiteX4" fmla="*/ 0 w 3050496"/>
                    <a:gd name="connsiteY4" fmla="*/ 0 h 2831008"/>
                    <a:gd name="connsiteX0" fmla="*/ 0 w 3083026"/>
                    <a:gd name="connsiteY0" fmla="*/ 0 h 2802085"/>
                    <a:gd name="connsiteX1" fmla="*/ 3007415 w 3083026"/>
                    <a:gd name="connsiteY1" fmla="*/ 55771 h 2802085"/>
                    <a:gd name="connsiteX2" fmla="*/ 2894153 w 3083026"/>
                    <a:gd name="connsiteY2" fmla="*/ 2551842 h 2802085"/>
                    <a:gd name="connsiteX3" fmla="*/ 152810 w 3083026"/>
                    <a:gd name="connsiteY3" fmla="*/ 2802085 h 2802085"/>
                    <a:gd name="connsiteX4" fmla="*/ 0 w 3083026"/>
                    <a:gd name="connsiteY4" fmla="*/ 0 h 2802085"/>
                    <a:gd name="connsiteX0" fmla="*/ 0 w 3077100"/>
                    <a:gd name="connsiteY0" fmla="*/ 0 h 2839147"/>
                    <a:gd name="connsiteX1" fmla="*/ 3007415 w 3077100"/>
                    <a:gd name="connsiteY1" fmla="*/ 55771 h 2839147"/>
                    <a:gd name="connsiteX2" fmla="*/ 2885440 w 3077100"/>
                    <a:gd name="connsiteY2" fmla="*/ 2670966 h 2839147"/>
                    <a:gd name="connsiteX3" fmla="*/ 152810 w 3077100"/>
                    <a:gd name="connsiteY3" fmla="*/ 2802085 h 2839147"/>
                    <a:gd name="connsiteX4" fmla="*/ 0 w 3077100"/>
                    <a:gd name="connsiteY4" fmla="*/ 0 h 2839147"/>
                    <a:gd name="connsiteX0" fmla="*/ 0 w 3084012"/>
                    <a:gd name="connsiteY0" fmla="*/ 0 h 2810619"/>
                    <a:gd name="connsiteX1" fmla="*/ 3007415 w 3084012"/>
                    <a:gd name="connsiteY1" fmla="*/ 55771 h 2810619"/>
                    <a:gd name="connsiteX2" fmla="*/ 2895591 w 3084012"/>
                    <a:gd name="connsiteY2" fmla="*/ 2605068 h 2810619"/>
                    <a:gd name="connsiteX3" fmla="*/ 152810 w 3084012"/>
                    <a:gd name="connsiteY3" fmla="*/ 2802085 h 2810619"/>
                    <a:gd name="connsiteX4" fmla="*/ 0 w 3084012"/>
                    <a:gd name="connsiteY4" fmla="*/ 0 h 2810619"/>
                    <a:gd name="connsiteX0" fmla="*/ 0 w 3108841"/>
                    <a:gd name="connsiteY0" fmla="*/ 0 h 2802085"/>
                    <a:gd name="connsiteX1" fmla="*/ 3007415 w 3108841"/>
                    <a:gd name="connsiteY1" fmla="*/ 55771 h 2802085"/>
                    <a:gd name="connsiteX2" fmla="*/ 2930854 w 3108841"/>
                    <a:gd name="connsiteY2" fmla="*/ 2501276 h 2802085"/>
                    <a:gd name="connsiteX3" fmla="*/ 152810 w 3108841"/>
                    <a:gd name="connsiteY3" fmla="*/ 2802085 h 2802085"/>
                    <a:gd name="connsiteX4" fmla="*/ 0 w 3108841"/>
                    <a:gd name="connsiteY4" fmla="*/ 0 h 2802085"/>
                    <a:gd name="connsiteX0" fmla="*/ 0 w 3073089"/>
                    <a:gd name="connsiteY0" fmla="*/ 0 h 2802085"/>
                    <a:gd name="connsiteX1" fmla="*/ 3007415 w 3073089"/>
                    <a:gd name="connsiteY1" fmla="*/ 55771 h 2802085"/>
                    <a:gd name="connsiteX2" fmla="*/ 2879470 w 3073089"/>
                    <a:gd name="connsiteY2" fmla="*/ 2334344 h 2802085"/>
                    <a:gd name="connsiteX3" fmla="*/ 152810 w 3073089"/>
                    <a:gd name="connsiteY3" fmla="*/ 2802085 h 2802085"/>
                    <a:gd name="connsiteX4" fmla="*/ 0 w 3073089"/>
                    <a:gd name="connsiteY4" fmla="*/ 0 h 2802085"/>
                    <a:gd name="connsiteX0" fmla="*/ 0 w 3142862"/>
                    <a:gd name="connsiteY0" fmla="*/ 0 h 2802085"/>
                    <a:gd name="connsiteX1" fmla="*/ 3007415 w 3142862"/>
                    <a:gd name="connsiteY1" fmla="*/ 55771 h 2802085"/>
                    <a:gd name="connsiteX2" fmla="*/ 2879470 w 3142862"/>
                    <a:gd name="connsiteY2" fmla="*/ 2334344 h 2802085"/>
                    <a:gd name="connsiteX3" fmla="*/ 152810 w 3142862"/>
                    <a:gd name="connsiteY3" fmla="*/ 2802085 h 2802085"/>
                    <a:gd name="connsiteX4" fmla="*/ 0 w 3142862"/>
                    <a:gd name="connsiteY4" fmla="*/ 0 h 2802085"/>
                    <a:gd name="connsiteX0" fmla="*/ 0 w 3142862"/>
                    <a:gd name="connsiteY0" fmla="*/ 0 h 2860388"/>
                    <a:gd name="connsiteX1" fmla="*/ 3007415 w 3142862"/>
                    <a:gd name="connsiteY1" fmla="*/ 55771 h 2860388"/>
                    <a:gd name="connsiteX2" fmla="*/ 2879470 w 3142862"/>
                    <a:gd name="connsiteY2" fmla="*/ 2334344 h 2860388"/>
                    <a:gd name="connsiteX3" fmla="*/ 187196 w 3142862"/>
                    <a:gd name="connsiteY3" fmla="*/ 2860388 h 2860388"/>
                    <a:gd name="connsiteX4" fmla="*/ 0 w 3142862"/>
                    <a:gd name="connsiteY4" fmla="*/ 0 h 2860388"/>
                    <a:gd name="connsiteX0" fmla="*/ 0 w 3142862"/>
                    <a:gd name="connsiteY0" fmla="*/ 0 h 2876373"/>
                    <a:gd name="connsiteX1" fmla="*/ 3007415 w 3142862"/>
                    <a:gd name="connsiteY1" fmla="*/ 55771 h 2876373"/>
                    <a:gd name="connsiteX2" fmla="*/ 2879470 w 3142862"/>
                    <a:gd name="connsiteY2" fmla="*/ 2334344 h 2876373"/>
                    <a:gd name="connsiteX3" fmla="*/ 187196 w 3142862"/>
                    <a:gd name="connsiteY3" fmla="*/ 2860388 h 2876373"/>
                    <a:gd name="connsiteX4" fmla="*/ 0 w 3142862"/>
                    <a:gd name="connsiteY4" fmla="*/ 0 h 2876373"/>
                    <a:gd name="connsiteX0" fmla="*/ 0 w 3142862"/>
                    <a:gd name="connsiteY0" fmla="*/ 0 h 2869960"/>
                    <a:gd name="connsiteX1" fmla="*/ 3007415 w 3142862"/>
                    <a:gd name="connsiteY1" fmla="*/ 55771 h 2869960"/>
                    <a:gd name="connsiteX2" fmla="*/ 2879470 w 3142862"/>
                    <a:gd name="connsiteY2" fmla="*/ 2334344 h 2869960"/>
                    <a:gd name="connsiteX3" fmla="*/ 187196 w 3142862"/>
                    <a:gd name="connsiteY3" fmla="*/ 2860388 h 2869960"/>
                    <a:gd name="connsiteX4" fmla="*/ 0 w 3142862"/>
                    <a:gd name="connsiteY4" fmla="*/ 0 h 2869960"/>
                    <a:gd name="connsiteX0" fmla="*/ 0 w 3142862"/>
                    <a:gd name="connsiteY0" fmla="*/ 0 h 2875403"/>
                    <a:gd name="connsiteX1" fmla="*/ 3007415 w 3142862"/>
                    <a:gd name="connsiteY1" fmla="*/ 55771 h 2875403"/>
                    <a:gd name="connsiteX2" fmla="*/ 2879470 w 3142862"/>
                    <a:gd name="connsiteY2" fmla="*/ 2334344 h 2875403"/>
                    <a:gd name="connsiteX3" fmla="*/ 187196 w 3142862"/>
                    <a:gd name="connsiteY3" fmla="*/ 2860388 h 2875403"/>
                    <a:gd name="connsiteX4" fmla="*/ 0 w 3142862"/>
                    <a:gd name="connsiteY4" fmla="*/ 0 h 2875403"/>
                    <a:gd name="connsiteX0" fmla="*/ 0 w 3155056"/>
                    <a:gd name="connsiteY0" fmla="*/ 0 h 2875403"/>
                    <a:gd name="connsiteX1" fmla="*/ 3007415 w 3155056"/>
                    <a:gd name="connsiteY1" fmla="*/ 55771 h 2875403"/>
                    <a:gd name="connsiteX2" fmla="*/ 2879470 w 3155056"/>
                    <a:gd name="connsiteY2" fmla="*/ 2334344 h 2875403"/>
                    <a:gd name="connsiteX3" fmla="*/ 187196 w 3155056"/>
                    <a:gd name="connsiteY3" fmla="*/ 2860388 h 2875403"/>
                    <a:gd name="connsiteX4" fmla="*/ 0 w 3155056"/>
                    <a:gd name="connsiteY4" fmla="*/ 0 h 2875403"/>
                    <a:gd name="connsiteX0" fmla="*/ 0 w 3111070"/>
                    <a:gd name="connsiteY0" fmla="*/ 0 h 2875403"/>
                    <a:gd name="connsiteX1" fmla="*/ 3007415 w 3111070"/>
                    <a:gd name="connsiteY1" fmla="*/ 55771 h 2875403"/>
                    <a:gd name="connsiteX2" fmla="*/ 2879470 w 3111070"/>
                    <a:gd name="connsiteY2" fmla="*/ 2334344 h 2875403"/>
                    <a:gd name="connsiteX3" fmla="*/ 187196 w 3111070"/>
                    <a:gd name="connsiteY3" fmla="*/ 2860388 h 2875403"/>
                    <a:gd name="connsiteX4" fmla="*/ 0 w 3111070"/>
                    <a:gd name="connsiteY4" fmla="*/ 0 h 2875403"/>
                    <a:gd name="connsiteX0" fmla="*/ 0 w 3116300"/>
                    <a:gd name="connsiteY0" fmla="*/ 0 h 2875403"/>
                    <a:gd name="connsiteX1" fmla="*/ 3007415 w 3116300"/>
                    <a:gd name="connsiteY1" fmla="*/ 55771 h 2875403"/>
                    <a:gd name="connsiteX2" fmla="*/ 2879470 w 3116300"/>
                    <a:gd name="connsiteY2" fmla="*/ 2334344 h 2875403"/>
                    <a:gd name="connsiteX3" fmla="*/ 187196 w 3116300"/>
                    <a:gd name="connsiteY3" fmla="*/ 2860388 h 2875403"/>
                    <a:gd name="connsiteX4" fmla="*/ 0 w 3116300"/>
                    <a:gd name="connsiteY4" fmla="*/ 0 h 28754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16300" h="2875403">
                      <a:moveTo>
                        <a:pt x="0" y="0"/>
                      </a:moveTo>
                      <a:cubicBezTo>
                        <a:pt x="1127017" y="85961"/>
                        <a:pt x="2004943" y="37181"/>
                        <a:pt x="3007415" y="55771"/>
                      </a:cubicBezTo>
                      <a:cubicBezTo>
                        <a:pt x="2936937" y="964672"/>
                        <a:pt x="3368549" y="2290401"/>
                        <a:pt x="2879470" y="2334344"/>
                      </a:cubicBezTo>
                      <a:cubicBezTo>
                        <a:pt x="2708049" y="2614029"/>
                        <a:pt x="1197859" y="2950916"/>
                        <a:pt x="187196" y="2860388"/>
                      </a:cubicBezTo>
                      <a:cubicBezTo>
                        <a:pt x="13901" y="1782226"/>
                        <a:pt x="148001" y="804419"/>
                        <a:pt x="0" y="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8" name="Triangle rectangle 7"/>
                <p:cNvSpPr/>
                <p:nvPr/>
              </p:nvSpPr>
              <p:spPr>
                <a:xfrm rot="14260875">
                  <a:off x="6185180" y="3089786"/>
                  <a:ext cx="337253" cy="1519274"/>
                </a:xfrm>
                <a:custGeom>
                  <a:avLst/>
                  <a:gdLst>
                    <a:gd name="connsiteX0" fmla="*/ 0 w 360040"/>
                    <a:gd name="connsiteY0" fmla="*/ 1205112 h 1205112"/>
                    <a:gd name="connsiteX1" fmla="*/ 0 w 360040"/>
                    <a:gd name="connsiteY1" fmla="*/ 0 h 1205112"/>
                    <a:gd name="connsiteX2" fmla="*/ 360040 w 360040"/>
                    <a:gd name="connsiteY2" fmla="*/ 1205112 h 1205112"/>
                    <a:gd name="connsiteX3" fmla="*/ 0 w 360040"/>
                    <a:gd name="connsiteY3" fmla="*/ 1205112 h 1205112"/>
                    <a:gd name="connsiteX0" fmla="*/ 0 w 284031"/>
                    <a:gd name="connsiteY0" fmla="*/ 1205112 h 1205112"/>
                    <a:gd name="connsiteX1" fmla="*/ 0 w 284031"/>
                    <a:gd name="connsiteY1" fmla="*/ 0 h 1205112"/>
                    <a:gd name="connsiteX2" fmla="*/ 284031 w 284031"/>
                    <a:gd name="connsiteY2" fmla="*/ 826409 h 1205112"/>
                    <a:gd name="connsiteX3" fmla="*/ 0 w 284031"/>
                    <a:gd name="connsiteY3" fmla="*/ 1205112 h 1205112"/>
                    <a:gd name="connsiteX0" fmla="*/ 0 w 366580"/>
                    <a:gd name="connsiteY0" fmla="*/ 1205112 h 1205112"/>
                    <a:gd name="connsiteX1" fmla="*/ 0 w 366580"/>
                    <a:gd name="connsiteY1" fmla="*/ 0 h 1205112"/>
                    <a:gd name="connsiteX2" fmla="*/ 366580 w 366580"/>
                    <a:gd name="connsiteY2" fmla="*/ 963165 h 1205112"/>
                    <a:gd name="connsiteX3" fmla="*/ 0 w 366580"/>
                    <a:gd name="connsiteY3" fmla="*/ 1205112 h 1205112"/>
                    <a:gd name="connsiteX0" fmla="*/ 0 w 366580"/>
                    <a:gd name="connsiteY0" fmla="*/ 1205112 h 1205112"/>
                    <a:gd name="connsiteX1" fmla="*/ 0 w 366580"/>
                    <a:gd name="connsiteY1" fmla="*/ 0 h 1205112"/>
                    <a:gd name="connsiteX2" fmla="*/ 366580 w 366580"/>
                    <a:gd name="connsiteY2" fmla="*/ 963165 h 1205112"/>
                    <a:gd name="connsiteX3" fmla="*/ 0 w 366580"/>
                    <a:gd name="connsiteY3" fmla="*/ 1205112 h 1205112"/>
                    <a:gd name="connsiteX0" fmla="*/ 0 w 375287"/>
                    <a:gd name="connsiteY0" fmla="*/ 1227782 h 1227782"/>
                    <a:gd name="connsiteX1" fmla="*/ 8707 w 375287"/>
                    <a:gd name="connsiteY1" fmla="*/ 0 h 1227782"/>
                    <a:gd name="connsiteX2" fmla="*/ 375287 w 375287"/>
                    <a:gd name="connsiteY2" fmla="*/ 963165 h 1227782"/>
                    <a:gd name="connsiteX3" fmla="*/ 0 w 375287"/>
                    <a:gd name="connsiteY3" fmla="*/ 1227782 h 1227782"/>
                    <a:gd name="connsiteX0" fmla="*/ 0 w 375287"/>
                    <a:gd name="connsiteY0" fmla="*/ 1227782 h 1227782"/>
                    <a:gd name="connsiteX1" fmla="*/ 8707 w 375287"/>
                    <a:gd name="connsiteY1" fmla="*/ 0 h 1227782"/>
                    <a:gd name="connsiteX2" fmla="*/ 375287 w 375287"/>
                    <a:gd name="connsiteY2" fmla="*/ 963165 h 1227782"/>
                    <a:gd name="connsiteX3" fmla="*/ 0 w 375287"/>
                    <a:gd name="connsiteY3" fmla="*/ 1227782 h 1227782"/>
                    <a:gd name="connsiteX0" fmla="*/ 0 w 375287"/>
                    <a:gd name="connsiteY0" fmla="*/ 1227782 h 1227782"/>
                    <a:gd name="connsiteX1" fmla="*/ 8707 w 375287"/>
                    <a:gd name="connsiteY1" fmla="*/ 0 h 1227782"/>
                    <a:gd name="connsiteX2" fmla="*/ 375287 w 375287"/>
                    <a:gd name="connsiteY2" fmla="*/ 963165 h 1227782"/>
                    <a:gd name="connsiteX3" fmla="*/ 0 w 375287"/>
                    <a:gd name="connsiteY3" fmla="*/ 1227782 h 1227782"/>
                    <a:gd name="connsiteX0" fmla="*/ 0 w 375287"/>
                    <a:gd name="connsiteY0" fmla="*/ 1227782 h 1227782"/>
                    <a:gd name="connsiteX1" fmla="*/ 8707 w 375287"/>
                    <a:gd name="connsiteY1" fmla="*/ 0 h 1227782"/>
                    <a:gd name="connsiteX2" fmla="*/ 375287 w 375287"/>
                    <a:gd name="connsiteY2" fmla="*/ 963165 h 1227782"/>
                    <a:gd name="connsiteX3" fmla="*/ 0 w 375287"/>
                    <a:gd name="connsiteY3" fmla="*/ 1227782 h 1227782"/>
                    <a:gd name="connsiteX0" fmla="*/ 0 w 375287"/>
                    <a:gd name="connsiteY0" fmla="*/ 1227782 h 1227782"/>
                    <a:gd name="connsiteX1" fmla="*/ 8707 w 375287"/>
                    <a:gd name="connsiteY1" fmla="*/ 0 h 1227782"/>
                    <a:gd name="connsiteX2" fmla="*/ 375287 w 375287"/>
                    <a:gd name="connsiteY2" fmla="*/ 963165 h 1227782"/>
                    <a:gd name="connsiteX3" fmla="*/ 0 w 375287"/>
                    <a:gd name="connsiteY3" fmla="*/ 1227782 h 1227782"/>
                    <a:gd name="connsiteX0" fmla="*/ 0 w 375287"/>
                    <a:gd name="connsiteY0" fmla="*/ 1227782 h 1227782"/>
                    <a:gd name="connsiteX1" fmla="*/ 8707 w 375287"/>
                    <a:gd name="connsiteY1" fmla="*/ 0 h 1227782"/>
                    <a:gd name="connsiteX2" fmla="*/ 375287 w 375287"/>
                    <a:gd name="connsiteY2" fmla="*/ 963165 h 1227782"/>
                    <a:gd name="connsiteX3" fmla="*/ 0 w 375287"/>
                    <a:gd name="connsiteY3" fmla="*/ 1227782 h 1227782"/>
                    <a:gd name="connsiteX0" fmla="*/ 126017 w 501304"/>
                    <a:gd name="connsiteY0" fmla="*/ 1227782 h 1227782"/>
                    <a:gd name="connsiteX1" fmla="*/ 134724 w 501304"/>
                    <a:gd name="connsiteY1" fmla="*/ 0 h 1227782"/>
                    <a:gd name="connsiteX2" fmla="*/ 501304 w 501304"/>
                    <a:gd name="connsiteY2" fmla="*/ 963165 h 1227782"/>
                    <a:gd name="connsiteX3" fmla="*/ 126017 w 501304"/>
                    <a:gd name="connsiteY3" fmla="*/ 1227782 h 1227782"/>
                    <a:gd name="connsiteX0" fmla="*/ 129311 w 504598"/>
                    <a:gd name="connsiteY0" fmla="*/ 1227782 h 1227782"/>
                    <a:gd name="connsiteX1" fmla="*/ 138018 w 504598"/>
                    <a:gd name="connsiteY1" fmla="*/ 0 h 1227782"/>
                    <a:gd name="connsiteX2" fmla="*/ 504598 w 504598"/>
                    <a:gd name="connsiteY2" fmla="*/ 963165 h 1227782"/>
                    <a:gd name="connsiteX3" fmla="*/ 129311 w 504598"/>
                    <a:gd name="connsiteY3" fmla="*/ 1227782 h 1227782"/>
                    <a:gd name="connsiteX0" fmla="*/ 122131 w 497418"/>
                    <a:gd name="connsiteY0" fmla="*/ 1406841 h 1406841"/>
                    <a:gd name="connsiteX1" fmla="*/ 159583 w 497418"/>
                    <a:gd name="connsiteY1" fmla="*/ 0 h 1406841"/>
                    <a:gd name="connsiteX2" fmla="*/ 497418 w 497418"/>
                    <a:gd name="connsiteY2" fmla="*/ 1142224 h 1406841"/>
                    <a:gd name="connsiteX3" fmla="*/ 122131 w 497418"/>
                    <a:gd name="connsiteY3" fmla="*/ 1406841 h 1406841"/>
                    <a:gd name="connsiteX0" fmla="*/ 134513 w 509800"/>
                    <a:gd name="connsiteY0" fmla="*/ 1406841 h 1406841"/>
                    <a:gd name="connsiteX1" fmla="*/ 171965 w 509800"/>
                    <a:gd name="connsiteY1" fmla="*/ 0 h 1406841"/>
                    <a:gd name="connsiteX2" fmla="*/ 509800 w 509800"/>
                    <a:gd name="connsiteY2" fmla="*/ 1142224 h 1406841"/>
                    <a:gd name="connsiteX3" fmla="*/ 134513 w 509800"/>
                    <a:gd name="connsiteY3" fmla="*/ 1406841 h 1406841"/>
                    <a:gd name="connsiteX0" fmla="*/ 134513 w 509800"/>
                    <a:gd name="connsiteY0" fmla="*/ 1406841 h 1406841"/>
                    <a:gd name="connsiteX1" fmla="*/ 171965 w 509800"/>
                    <a:gd name="connsiteY1" fmla="*/ 0 h 1406841"/>
                    <a:gd name="connsiteX2" fmla="*/ 509800 w 509800"/>
                    <a:gd name="connsiteY2" fmla="*/ 1142224 h 1406841"/>
                    <a:gd name="connsiteX3" fmla="*/ 134513 w 509800"/>
                    <a:gd name="connsiteY3" fmla="*/ 1406841 h 1406841"/>
                    <a:gd name="connsiteX0" fmla="*/ 134513 w 403203"/>
                    <a:gd name="connsiteY0" fmla="*/ 1406841 h 1406841"/>
                    <a:gd name="connsiteX1" fmla="*/ 171965 w 403203"/>
                    <a:gd name="connsiteY1" fmla="*/ 0 h 1406841"/>
                    <a:gd name="connsiteX2" fmla="*/ 403203 w 403203"/>
                    <a:gd name="connsiteY2" fmla="*/ 1117809 h 1406841"/>
                    <a:gd name="connsiteX3" fmla="*/ 134513 w 403203"/>
                    <a:gd name="connsiteY3" fmla="*/ 1406841 h 1406841"/>
                    <a:gd name="connsiteX0" fmla="*/ 134513 w 412457"/>
                    <a:gd name="connsiteY0" fmla="*/ 1406841 h 1406841"/>
                    <a:gd name="connsiteX1" fmla="*/ 171965 w 412457"/>
                    <a:gd name="connsiteY1" fmla="*/ 0 h 1406841"/>
                    <a:gd name="connsiteX2" fmla="*/ 412456 w 412457"/>
                    <a:gd name="connsiteY2" fmla="*/ 1149013 h 1406841"/>
                    <a:gd name="connsiteX3" fmla="*/ 134513 w 412457"/>
                    <a:gd name="connsiteY3" fmla="*/ 1406841 h 1406841"/>
                    <a:gd name="connsiteX0" fmla="*/ 134513 w 412456"/>
                    <a:gd name="connsiteY0" fmla="*/ 1406841 h 1406841"/>
                    <a:gd name="connsiteX1" fmla="*/ 171965 w 412456"/>
                    <a:gd name="connsiteY1" fmla="*/ 0 h 1406841"/>
                    <a:gd name="connsiteX2" fmla="*/ 412456 w 412456"/>
                    <a:gd name="connsiteY2" fmla="*/ 1149013 h 1406841"/>
                    <a:gd name="connsiteX3" fmla="*/ 134513 w 412456"/>
                    <a:gd name="connsiteY3" fmla="*/ 1406841 h 1406841"/>
                    <a:gd name="connsiteX0" fmla="*/ 134513 w 412456"/>
                    <a:gd name="connsiteY0" fmla="*/ 1406841 h 1406841"/>
                    <a:gd name="connsiteX1" fmla="*/ 171965 w 412456"/>
                    <a:gd name="connsiteY1" fmla="*/ 0 h 1406841"/>
                    <a:gd name="connsiteX2" fmla="*/ 412456 w 412456"/>
                    <a:gd name="connsiteY2" fmla="*/ 1149013 h 1406841"/>
                    <a:gd name="connsiteX3" fmla="*/ 134513 w 412456"/>
                    <a:gd name="connsiteY3" fmla="*/ 1406841 h 1406841"/>
                    <a:gd name="connsiteX0" fmla="*/ 140084 w 398701"/>
                    <a:gd name="connsiteY0" fmla="*/ 1442880 h 1442880"/>
                    <a:gd name="connsiteX1" fmla="*/ 158210 w 398701"/>
                    <a:gd name="connsiteY1" fmla="*/ 0 h 1442880"/>
                    <a:gd name="connsiteX2" fmla="*/ 398701 w 398701"/>
                    <a:gd name="connsiteY2" fmla="*/ 1149013 h 1442880"/>
                    <a:gd name="connsiteX3" fmla="*/ 140084 w 398701"/>
                    <a:gd name="connsiteY3" fmla="*/ 1442880 h 1442880"/>
                    <a:gd name="connsiteX0" fmla="*/ 163454 w 422071"/>
                    <a:gd name="connsiteY0" fmla="*/ 1442880 h 1442880"/>
                    <a:gd name="connsiteX1" fmla="*/ 181580 w 422071"/>
                    <a:gd name="connsiteY1" fmla="*/ 0 h 1442880"/>
                    <a:gd name="connsiteX2" fmla="*/ 422071 w 422071"/>
                    <a:gd name="connsiteY2" fmla="*/ 1149013 h 1442880"/>
                    <a:gd name="connsiteX3" fmla="*/ 163454 w 422071"/>
                    <a:gd name="connsiteY3" fmla="*/ 1442880 h 1442880"/>
                    <a:gd name="connsiteX0" fmla="*/ 163454 w 422071"/>
                    <a:gd name="connsiteY0" fmla="*/ 1442880 h 1442880"/>
                    <a:gd name="connsiteX1" fmla="*/ 181580 w 422071"/>
                    <a:gd name="connsiteY1" fmla="*/ 0 h 1442880"/>
                    <a:gd name="connsiteX2" fmla="*/ 422071 w 422071"/>
                    <a:gd name="connsiteY2" fmla="*/ 1149013 h 1442880"/>
                    <a:gd name="connsiteX3" fmla="*/ 163454 w 422071"/>
                    <a:gd name="connsiteY3" fmla="*/ 1442880 h 144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2071" h="1442880">
                      <a:moveTo>
                        <a:pt x="163454" y="1442880"/>
                      </a:moveTo>
                      <a:cubicBezTo>
                        <a:pt x="-176501" y="1226284"/>
                        <a:pt x="107547" y="307905"/>
                        <a:pt x="181580" y="0"/>
                      </a:cubicBezTo>
                      <a:cubicBezTo>
                        <a:pt x="115191" y="556789"/>
                        <a:pt x="137346" y="827855"/>
                        <a:pt x="422071" y="1149013"/>
                      </a:cubicBezTo>
                      <a:cubicBezTo>
                        <a:pt x="129579" y="963158"/>
                        <a:pt x="66208" y="1301405"/>
                        <a:pt x="163454" y="144288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B0F0">
                        <a:shade val="30000"/>
                        <a:satMod val="115000"/>
                      </a:srgbClr>
                    </a:gs>
                    <a:gs pos="50000">
                      <a:srgbClr val="00B0F0">
                        <a:shade val="67500"/>
                        <a:satMod val="115000"/>
                      </a:srgbClr>
                    </a:gs>
                    <a:gs pos="100000">
                      <a:srgbClr val="00B0F0">
                        <a:shade val="100000"/>
                        <a:satMod val="115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06" name="Rectangle 1"/>
              <p:cNvSpPr/>
              <p:nvPr/>
            </p:nvSpPr>
            <p:spPr>
              <a:xfrm rot="21081215">
                <a:off x="718272" y="2301870"/>
                <a:ext cx="3004844" cy="453127"/>
              </a:xfrm>
              <a:custGeom>
                <a:avLst/>
                <a:gdLst>
                  <a:gd name="connsiteX0" fmla="*/ 0 w 2972903"/>
                  <a:gd name="connsiteY0" fmla="*/ 0 h 432048"/>
                  <a:gd name="connsiteX1" fmla="*/ 2972903 w 2972903"/>
                  <a:gd name="connsiteY1" fmla="*/ 0 h 432048"/>
                  <a:gd name="connsiteX2" fmla="*/ 2972903 w 2972903"/>
                  <a:gd name="connsiteY2" fmla="*/ 432048 h 432048"/>
                  <a:gd name="connsiteX3" fmla="*/ 0 w 2972903"/>
                  <a:gd name="connsiteY3" fmla="*/ 432048 h 432048"/>
                  <a:gd name="connsiteX4" fmla="*/ 0 w 2972903"/>
                  <a:gd name="connsiteY4" fmla="*/ 0 h 432048"/>
                  <a:gd name="connsiteX0" fmla="*/ 0 w 2995014"/>
                  <a:gd name="connsiteY0" fmla="*/ 0 h 445045"/>
                  <a:gd name="connsiteX1" fmla="*/ 2995014 w 2995014"/>
                  <a:gd name="connsiteY1" fmla="*/ 12997 h 445045"/>
                  <a:gd name="connsiteX2" fmla="*/ 2995014 w 2995014"/>
                  <a:gd name="connsiteY2" fmla="*/ 445045 h 445045"/>
                  <a:gd name="connsiteX3" fmla="*/ 22111 w 2995014"/>
                  <a:gd name="connsiteY3" fmla="*/ 445045 h 445045"/>
                  <a:gd name="connsiteX4" fmla="*/ 0 w 2995014"/>
                  <a:gd name="connsiteY4" fmla="*/ 0 h 445045"/>
                  <a:gd name="connsiteX0" fmla="*/ 0 w 2995014"/>
                  <a:gd name="connsiteY0" fmla="*/ 0 h 452411"/>
                  <a:gd name="connsiteX1" fmla="*/ 2995014 w 2995014"/>
                  <a:gd name="connsiteY1" fmla="*/ 12997 h 452411"/>
                  <a:gd name="connsiteX2" fmla="*/ 2995014 w 2995014"/>
                  <a:gd name="connsiteY2" fmla="*/ 445045 h 452411"/>
                  <a:gd name="connsiteX3" fmla="*/ 54711 w 2995014"/>
                  <a:gd name="connsiteY3" fmla="*/ 452411 h 452411"/>
                  <a:gd name="connsiteX4" fmla="*/ 0 w 2995014"/>
                  <a:gd name="connsiteY4" fmla="*/ 0 h 452411"/>
                  <a:gd name="connsiteX0" fmla="*/ 0 w 2995014"/>
                  <a:gd name="connsiteY0" fmla="*/ 0 h 452411"/>
                  <a:gd name="connsiteX1" fmla="*/ 2995014 w 2995014"/>
                  <a:gd name="connsiteY1" fmla="*/ 12997 h 452411"/>
                  <a:gd name="connsiteX2" fmla="*/ 2995014 w 2995014"/>
                  <a:gd name="connsiteY2" fmla="*/ 445045 h 452411"/>
                  <a:gd name="connsiteX3" fmla="*/ 54711 w 2995014"/>
                  <a:gd name="connsiteY3" fmla="*/ 452411 h 452411"/>
                  <a:gd name="connsiteX4" fmla="*/ 0 w 2995014"/>
                  <a:gd name="connsiteY4" fmla="*/ 0 h 452411"/>
                  <a:gd name="connsiteX0" fmla="*/ 0 w 2995014"/>
                  <a:gd name="connsiteY0" fmla="*/ 0 h 452411"/>
                  <a:gd name="connsiteX1" fmla="*/ 2995014 w 2995014"/>
                  <a:gd name="connsiteY1" fmla="*/ 12997 h 452411"/>
                  <a:gd name="connsiteX2" fmla="*/ 2995014 w 2995014"/>
                  <a:gd name="connsiteY2" fmla="*/ 445045 h 452411"/>
                  <a:gd name="connsiteX3" fmla="*/ 54711 w 2995014"/>
                  <a:gd name="connsiteY3" fmla="*/ 452411 h 452411"/>
                  <a:gd name="connsiteX4" fmla="*/ 0 w 2995014"/>
                  <a:gd name="connsiteY4" fmla="*/ 0 h 452411"/>
                  <a:gd name="connsiteX0" fmla="*/ 0 w 2995014"/>
                  <a:gd name="connsiteY0" fmla="*/ 0 h 452411"/>
                  <a:gd name="connsiteX1" fmla="*/ 2995014 w 2995014"/>
                  <a:gd name="connsiteY1" fmla="*/ 12997 h 452411"/>
                  <a:gd name="connsiteX2" fmla="*/ 2995014 w 2995014"/>
                  <a:gd name="connsiteY2" fmla="*/ 445045 h 452411"/>
                  <a:gd name="connsiteX3" fmla="*/ 54711 w 2995014"/>
                  <a:gd name="connsiteY3" fmla="*/ 452411 h 452411"/>
                  <a:gd name="connsiteX4" fmla="*/ 0 w 2995014"/>
                  <a:gd name="connsiteY4" fmla="*/ 0 h 452411"/>
                  <a:gd name="connsiteX0" fmla="*/ 0 w 2995014"/>
                  <a:gd name="connsiteY0" fmla="*/ 0 h 452411"/>
                  <a:gd name="connsiteX1" fmla="*/ 2995014 w 2995014"/>
                  <a:gd name="connsiteY1" fmla="*/ 12997 h 452411"/>
                  <a:gd name="connsiteX2" fmla="*/ 2995014 w 2995014"/>
                  <a:gd name="connsiteY2" fmla="*/ 445045 h 452411"/>
                  <a:gd name="connsiteX3" fmla="*/ 54711 w 2995014"/>
                  <a:gd name="connsiteY3" fmla="*/ 452411 h 452411"/>
                  <a:gd name="connsiteX4" fmla="*/ 0 w 2995014"/>
                  <a:gd name="connsiteY4" fmla="*/ 0 h 452411"/>
                  <a:gd name="connsiteX0" fmla="*/ 0 w 3000135"/>
                  <a:gd name="connsiteY0" fmla="*/ 0 h 452411"/>
                  <a:gd name="connsiteX1" fmla="*/ 3000135 w 3000135"/>
                  <a:gd name="connsiteY1" fmla="*/ 42680 h 452411"/>
                  <a:gd name="connsiteX2" fmla="*/ 2995014 w 3000135"/>
                  <a:gd name="connsiteY2" fmla="*/ 445045 h 452411"/>
                  <a:gd name="connsiteX3" fmla="*/ 54711 w 3000135"/>
                  <a:gd name="connsiteY3" fmla="*/ 452411 h 452411"/>
                  <a:gd name="connsiteX4" fmla="*/ 0 w 3000135"/>
                  <a:gd name="connsiteY4" fmla="*/ 0 h 452411"/>
                  <a:gd name="connsiteX0" fmla="*/ 0 w 3000135"/>
                  <a:gd name="connsiteY0" fmla="*/ 0 h 452411"/>
                  <a:gd name="connsiteX1" fmla="*/ 3000135 w 3000135"/>
                  <a:gd name="connsiteY1" fmla="*/ 42680 h 452411"/>
                  <a:gd name="connsiteX2" fmla="*/ 2995014 w 3000135"/>
                  <a:gd name="connsiteY2" fmla="*/ 445045 h 452411"/>
                  <a:gd name="connsiteX3" fmla="*/ 54711 w 3000135"/>
                  <a:gd name="connsiteY3" fmla="*/ 452411 h 452411"/>
                  <a:gd name="connsiteX4" fmla="*/ 0 w 3000135"/>
                  <a:gd name="connsiteY4" fmla="*/ 0 h 452411"/>
                  <a:gd name="connsiteX0" fmla="*/ 0 w 3000135"/>
                  <a:gd name="connsiteY0" fmla="*/ 0 h 452411"/>
                  <a:gd name="connsiteX1" fmla="*/ 3000135 w 3000135"/>
                  <a:gd name="connsiteY1" fmla="*/ 42680 h 452411"/>
                  <a:gd name="connsiteX2" fmla="*/ 2995014 w 3000135"/>
                  <a:gd name="connsiteY2" fmla="*/ 445045 h 452411"/>
                  <a:gd name="connsiteX3" fmla="*/ 54711 w 3000135"/>
                  <a:gd name="connsiteY3" fmla="*/ 452411 h 452411"/>
                  <a:gd name="connsiteX4" fmla="*/ 0 w 3000135"/>
                  <a:gd name="connsiteY4" fmla="*/ 0 h 452411"/>
                  <a:gd name="connsiteX0" fmla="*/ 0 w 3000135"/>
                  <a:gd name="connsiteY0" fmla="*/ 0 h 452411"/>
                  <a:gd name="connsiteX1" fmla="*/ 3000135 w 3000135"/>
                  <a:gd name="connsiteY1" fmla="*/ 42680 h 452411"/>
                  <a:gd name="connsiteX2" fmla="*/ 2995014 w 3000135"/>
                  <a:gd name="connsiteY2" fmla="*/ 445045 h 452411"/>
                  <a:gd name="connsiteX3" fmla="*/ 54711 w 3000135"/>
                  <a:gd name="connsiteY3" fmla="*/ 452411 h 452411"/>
                  <a:gd name="connsiteX4" fmla="*/ 0 w 3000135"/>
                  <a:gd name="connsiteY4" fmla="*/ 0 h 452411"/>
                  <a:gd name="connsiteX0" fmla="*/ 0 w 3000135"/>
                  <a:gd name="connsiteY0" fmla="*/ 0 h 452411"/>
                  <a:gd name="connsiteX1" fmla="*/ 3000135 w 3000135"/>
                  <a:gd name="connsiteY1" fmla="*/ 42680 h 452411"/>
                  <a:gd name="connsiteX2" fmla="*/ 2995014 w 3000135"/>
                  <a:gd name="connsiteY2" fmla="*/ 445045 h 452411"/>
                  <a:gd name="connsiteX3" fmla="*/ 54711 w 3000135"/>
                  <a:gd name="connsiteY3" fmla="*/ 452411 h 452411"/>
                  <a:gd name="connsiteX4" fmla="*/ 0 w 3000135"/>
                  <a:gd name="connsiteY4" fmla="*/ 0 h 452411"/>
                  <a:gd name="connsiteX0" fmla="*/ 0 w 3004844"/>
                  <a:gd name="connsiteY0" fmla="*/ 0 h 453127"/>
                  <a:gd name="connsiteX1" fmla="*/ 3004844 w 3004844"/>
                  <a:gd name="connsiteY1" fmla="*/ 43396 h 453127"/>
                  <a:gd name="connsiteX2" fmla="*/ 2999723 w 3004844"/>
                  <a:gd name="connsiteY2" fmla="*/ 445761 h 453127"/>
                  <a:gd name="connsiteX3" fmla="*/ 59420 w 3004844"/>
                  <a:gd name="connsiteY3" fmla="*/ 453127 h 453127"/>
                  <a:gd name="connsiteX4" fmla="*/ 0 w 3004844"/>
                  <a:gd name="connsiteY4" fmla="*/ 0 h 45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4844" h="453127">
                    <a:moveTo>
                      <a:pt x="0" y="0"/>
                    </a:moveTo>
                    <a:cubicBezTo>
                      <a:pt x="1010590" y="39916"/>
                      <a:pt x="1225988" y="50439"/>
                      <a:pt x="3004844" y="43396"/>
                    </a:cubicBezTo>
                    <a:lnTo>
                      <a:pt x="2999723" y="445761"/>
                    </a:lnTo>
                    <a:lnTo>
                      <a:pt x="59420" y="453127"/>
                    </a:lnTo>
                    <a:cubicBezTo>
                      <a:pt x="41183" y="302323"/>
                      <a:pt x="64021" y="451618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pic>
        <p:nvPicPr>
          <p:cNvPr id="109" name="Picture 12" descr="Résultat de recherche d'images pour &quot;staruml logo&quot;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 rot="20873618">
            <a:off x="21207" y="4648571"/>
            <a:ext cx="1674797" cy="728027"/>
          </a:xfrm>
          <a:prstGeom prst="rect">
            <a:avLst/>
          </a:prstGeom>
          <a:noFill/>
        </p:spPr>
      </p:pic>
      <p:pic>
        <p:nvPicPr>
          <p:cNvPr id="110" name="Picture 14" descr="Résultat de recherche d'images pour &quot;easyphp logo&quot;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 rot="20586702">
            <a:off x="3958310" y="4576001"/>
            <a:ext cx="1122873" cy="1122873"/>
          </a:xfrm>
          <a:prstGeom prst="rect">
            <a:avLst/>
          </a:prstGeom>
          <a:noFill/>
        </p:spPr>
      </p:pic>
      <p:pic>
        <p:nvPicPr>
          <p:cNvPr id="111" name="Picture 20" descr="Résultat de recherche d'images pour &quot;php5 logo&quot;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0183810">
            <a:off x="1757069" y="4401324"/>
            <a:ext cx="1922097" cy="1447578"/>
          </a:xfrm>
          <a:prstGeom prst="rect">
            <a:avLst/>
          </a:prstGeom>
          <a:noFill/>
        </p:spPr>
      </p:pic>
      <p:pic>
        <p:nvPicPr>
          <p:cNvPr id="112" name="Picture 22" descr="Résultat de recherche d'images pour &quot;mysql logo&quot;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 rot="20841780">
            <a:off x="7303066" y="4598109"/>
            <a:ext cx="1501756" cy="77668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9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4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5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5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6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6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6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8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8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6552728" y="0"/>
            <a:ext cx="2699792" cy="5486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/>
              <a:t>Étude technique </a:t>
            </a:r>
            <a:endParaRPr lang="fr-FR" sz="2800" b="1" dirty="0"/>
          </a:p>
        </p:txBody>
      </p:sp>
      <p:graphicFrame>
        <p:nvGraphicFramePr>
          <p:cNvPr id="10" name="Diagramme 9"/>
          <p:cNvGraphicFramePr/>
          <p:nvPr/>
        </p:nvGraphicFramePr>
        <p:xfrm>
          <a:off x="1524000" y="1412776"/>
          <a:ext cx="66484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59632" y="924931"/>
            <a:ext cx="7056784" cy="5528405"/>
          </a:xfrm>
          <a:prstGeom prst="rect">
            <a:avLst/>
          </a:prstGeom>
        </p:spPr>
      </p:pic>
      <p:sp>
        <p:nvSpPr>
          <p:cNvPr id="6" name="Rectangle à coins arrondis 5"/>
          <p:cNvSpPr/>
          <p:nvPr/>
        </p:nvSpPr>
        <p:spPr>
          <a:xfrm>
            <a:off x="-108520" y="332656"/>
            <a:ext cx="6264696" cy="7200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Les principaux interfaces graphique</a:t>
            </a:r>
            <a:endParaRPr lang="fr-FR" sz="3200" b="1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3035" y="836712"/>
            <a:ext cx="8743461" cy="532859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836712"/>
            <a:ext cx="8784976" cy="5328592"/>
          </a:xfrm>
          <a:prstGeom prst="rect">
            <a:avLst/>
          </a:prstGeom>
        </p:spPr>
      </p:pic>
      <p:sp>
        <p:nvSpPr>
          <p:cNvPr id="6" name="Rectangle à coins arrondis 5"/>
          <p:cNvSpPr/>
          <p:nvPr/>
        </p:nvSpPr>
        <p:spPr>
          <a:xfrm>
            <a:off x="6552728" y="0"/>
            <a:ext cx="2699792" cy="5486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/>
              <a:t>Étude technique </a:t>
            </a:r>
            <a:endParaRPr lang="fr-FR" sz="2800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504" y="836712"/>
            <a:ext cx="8892480" cy="532859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504" y="836712"/>
            <a:ext cx="8892480" cy="54006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008" y="836712"/>
            <a:ext cx="8964488" cy="5400600"/>
          </a:xfrm>
          <a:prstGeom prst="rect">
            <a:avLst/>
          </a:prstGeom>
        </p:spPr>
      </p:pic>
      <p:sp>
        <p:nvSpPr>
          <p:cNvPr id="10" name="Rectangle à coins arrondis 9"/>
          <p:cNvSpPr/>
          <p:nvPr/>
        </p:nvSpPr>
        <p:spPr>
          <a:xfrm>
            <a:off x="3419872" y="2924944"/>
            <a:ext cx="2520280" cy="504056"/>
          </a:xfrm>
          <a:prstGeom prst="roundRect">
            <a:avLst/>
          </a:prstGeom>
          <a:solidFill>
            <a:srgbClr val="BCDF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smtClean="0">
                <a:solidFill>
                  <a:schemeClr val="accent5">
                    <a:lumMod val="50000"/>
                  </a:schemeClr>
                </a:solidFill>
              </a:rPr>
              <a:t>Les extensions </a:t>
            </a:r>
            <a:endParaRPr lang="fr-FR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44444E-6 L -0.36615 -0.383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" y="-1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3419872" y="2924944"/>
            <a:ext cx="2520280" cy="504056"/>
          </a:xfrm>
          <a:prstGeom prst="roundRect">
            <a:avLst/>
          </a:prstGeom>
          <a:solidFill>
            <a:srgbClr val="BCDF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smtClean="0">
                <a:solidFill>
                  <a:schemeClr val="accent5">
                    <a:lumMod val="50000"/>
                  </a:schemeClr>
                </a:solidFill>
              </a:rPr>
              <a:t>La réalisation </a:t>
            </a:r>
            <a:endParaRPr lang="fr-FR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53802" y="116632"/>
            <a:ext cx="5526509" cy="662473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35696" y="116632"/>
            <a:ext cx="5544616" cy="666936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35696" y="116632"/>
            <a:ext cx="5544616" cy="666936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35696" y="116632"/>
            <a:ext cx="5544616" cy="666936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35696" y="116632"/>
            <a:ext cx="5544616" cy="666936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35696" y="116632"/>
            <a:ext cx="5544615" cy="666936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35696" y="116632"/>
            <a:ext cx="5544616" cy="666936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35696" y="116632"/>
            <a:ext cx="5544616" cy="666936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35696" y="116632"/>
            <a:ext cx="5544616" cy="666936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35697" y="116632"/>
            <a:ext cx="5544615" cy="666936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06677" y="116632"/>
            <a:ext cx="5645643" cy="6669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44444E-6 L -0.36615 -0.383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" y="-1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5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6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s://scontent-mrs1-1.xx.fbcdn.net/v/t1.0-9/999748_1381427042100052_1104810960_n.jpg?oh=a3f2e9d166b9a6595d18f0f6af77a413&amp;oe=58995304"/>
          <p:cNvPicPr>
            <a:picLocks noChangeAspect="1" noChangeArrowheads="1"/>
          </p:cNvPicPr>
          <p:nvPr/>
        </p:nvPicPr>
        <p:blipFill>
          <a:blip r:embed="rId3" cstate="print"/>
          <a:srcRect t="20011" b="19954"/>
          <a:stretch>
            <a:fillRect/>
          </a:stretch>
        </p:blipFill>
        <p:spPr bwMode="auto">
          <a:xfrm>
            <a:off x="2483768" y="2060848"/>
            <a:ext cx="4464496" cy="2680237"/>
          </a:xfrm>
          <a:prstGeom prst="rect">
            <a:avLst/>
          </a:prstGeom>
          <a:noFill/>
        </p:spPr>
      </p:pic>
      <p:sp>
        <p:nvSpPr>
          <p:cNvPr id="4" name="Rectangle à coins arrondis 3"/>
          <p:cNvSpPr/>
          <p:nvPr/>
        </p:nvSpPr>
        <p:spPr>
          <a:xfrm>
            <a:off x="2555776" y="620288"/>
            <a:ext cx="3888432" cy="7200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Conclusion </a:t>
            </a:r>
            <a:endParaRPr lang="fr-FR" sz="3200" b="1" dirty="0" smtClean="0">
              <a:solidFill>
                <a:schemeClr val="tx1"/>
              </a:solidFill>
            </a:endParaRPr>
          </a:p>
        </p:txBody>
      </p:sp>
      <p:pic>
        <p:nvPicPr>
          <p:cNvPr id="34818" name="Picture 2" descr="Résultat de recherche d'images pour &quot;choix&quot;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3768" y="1700808"/>
            <a:ext cx="4512501" cy="3384376"/>
          </a:xfrm>
          <a:prstGeom prst="rect">
            <a:avLst/>
          </a:prstGeom>
          <a:noFill/>
        </p:spPr>
      </p:pic>
      <p:pic>
        <p:nvPicPr>
          <p:cNvPr id="34820" name="Picture 4" descr="Résultat de recherche d'images pour &quot;apprentissage&quot;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39752" y="1412775"/>
            <a:ext cx="4608512" cy="4831505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323528" y="2204864"/>
            <a:ext cx="32296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smtClean="0"/>
              <a:t>nouvelles </a:t>
            </a:r>
            <a:r>
              <a:rPr lang="fr-FR" sz="2400" dirty="0" smtClean="0"/>
              <a:t>connaissances</a:t>
            </a:r>
            <a:endParaRPr lang="fr-FR" sz="2400" dirty="0"/>
          </a:p>
        </p:txBody>
      </p:sp>
      <p:sp>
        <p:nvSpPr>
          <p:cNvPr id="10" name="Rectangle 9"/>
          <p:cNvSpPr/>
          <p:nvPr/>
        </p:nvSpPr>
        <p:spPr>
          <a:xfrm>
            <a:off x="5796136" y="4293096"/>
            <a:ext cx="31390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smtClean="0"/>
              <a:t>l’utilisation des </a:t>
            </a:r>
            <a:r>
              <a:rPr lang="fr-FR" sz="2400" dirty="0" smtClean="0"/>
              <a:t>plugins </a:t>
            </a:r>
            <a:endParaRPr lang="fr-FR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10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7584" y="2213992"/>
            <a:ext cx="7344816" cy="1143000"/>
          </a:xfrm>
        </p:spPr>
        <p:txBody>
          <a:bodyPr>
            <a:noAutofit/>
          </a:bodyPr>
          <a:lstStyle/>
          <a:p>
            <a:r>
              <a:rPr lang="fr-FR" sz="8800" b="1" dirty="0" smtClean="0">
                <a:solidFill>
                  <a:schemeClr val="accent5">
                    <a:lumMod val="75000"/>
                  </a:schemeClr>
                </a:solidFill>
              </a:rPr>
              <a:t>Merci pour votre attention </a:t>
            </a:r>
            <a:endParaRPr lang="fr-FR" sz="88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2354246" y="1483077"/>
            <a:ext cx="6367428" cy="677550"/>
            <a:chOff x="509717" y="338558"/>
            <a:chExt cx="7541700" cy="677550"/>
          </a:xfrm>
          <a:solidFill>
            <a:srgbClr val="BCDFEA"/>
          </a:solidFill>
        </p:grpSpPr>
        <p:sp>
          <p:nvSpPr>
            <p:cNvPr id="20" name="Rectangle 19"/>
            <p:cNvSpPr/>
            <p:nvPr/>
          </p:nvSpPr>
          <p:spPr>
            <a:xfrm>
              <a:off x="509717" y="338558"/>
              <a:ext cx="7541700" cy="677550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509717" y="338558"/>
              <a:ext cx="7541700" cy="67755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7805" tIns="88900" rIns="88900" bIns="88900" numCol="1" spcCol="1270" anchor="ctr" anchorCtr="0">
              <a:noAutofit/>
            </a:bodyPr>
            <a:lstStyle/>
            <a:p>
              <a:pPr lvl="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3500" b="1" i="0" kern="1200" dirty="0" smtClean="0"/>
                <a:t>Introduction</a:t>
              </a:r>
              <a:endParaRPr lang="fr-FR" sz="3500" b="1" kern="1200" dirty="0"/>
            </a:p>
          </p:txBody>
        </p:sp>
      </p:grpSp>
      <p:sp>
        <p:nvSpPr>
          <p:cNvPr id="3" name="Ellipse 2"/>
          <p:cNvSpPr/>
          <p:nvPr/>
        </p:nvSpPr>
        <p:spPr>
          <a:xfrm>
            <a:off x="1930777" y="1398383"/>
            <a:ext cx="846937" cy="846937"/>
          </a:xfrm>
          <a:prstGeom prst="ellipse">
            <a:avLst/>
          </a:prstGeom>
          <a:ln w="57150">
            <a:solidFill>
              <a:srgbClr val="0088B8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" name="Groupe 3"/>
          <p:cNvGrpSpPr/>
          <p:nvPr/>
        </p:nvGrpSpPr>
        <p:grpSpPr>
          <a:xfrm>
            <a:off x="2839759" y="2499077"/>
            <a:ext cx="5957511" cy="677550"/>
            <a:chOff x="995230" y="1354558"/>
            <a:chExt cx="7056187" cy="677550"/>
          </a:xfrm>
          <a:solidFill>
            <a:srgbClr val="93CDDD"/>
          </a:solidFill>
        </p:grpSpPr>
        <p:sp>
          <p:nvSpPr>
            <p:cNvPr id="18" name="Rectangle 17"/>
            <p:cNvSpPr/>
            <p:nvPr/>
          </p:nvSpPr>
          <p:spPr>
            <a:xfrm>
              <a:off x="995230" y="1354558"/>
              <a:ext cx="7056187" cy="677550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995230" y="1354558"/>
              <a:ext cx="7056187" cy="67755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7805" tIns="88900" rIns="88900" bIns="88900" numCol="1" spcCol="1270" anchor="ctr" anchorCtr="0">
              <a:noAutofit/>
            </a:bodyPr>
            <a:lstStyle/>
            <a:p>
              <a:pPr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3600" b="1" dirty="0" smtClean="0"/>
                <a:t>Etude préalable</a:t>
              </a:r>
            </a:p>
          </p:txBody>
        </p:sp>
      </p:grpSp>
      <p:sp>
        <p:nvSpPr>
          <p:cNvPr id="5" name="Ellipse 4"/>
          <p:cNvSpPr/>
          <p:nvPr/>
        </p:nvSpPr>
        <p:spPr>
          <a:xfrm>
            <a:off x="2416290" y="2414383"/>
            <a:ext cx="846937" cy="846937"/>
          </a:xfrm>
          <a:prstGeom prst="ellipse">
            <a:avLst/>
          </a:prstGeom>
          <a:ln w="57150">
            <a:solidFill>
              <a:srgbClr val="0088B8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6" name="Groupe 5"/>
          <p:cNvGrpSpPr/>
          <p:nvPr/>
        </p:nvGrpSpPr>
        <p:grpSpPr>
          <a:xfrm>
            <a:off x="2988772" y="3515077"/>
            <a:ext cx="5831700" cy="677550"/>
            <a:chOff x="1144243" y="2370558"/>
            <a:chExt cx="6907174" cy="677550"/>
          </a:xfrm>
          <a:solidFill>
            <a:srgbClr val="79C1D5"/>
          </a:solidFill>
        </p:grpSpPr>
        <p:sp>
          <p:nvSpPr>
            <p:cNvPr id="16" name="Rectangle 15"/>
            <p:cNvSpPr/>
            <p:nvPr/>
          </p:nvSpPr>
          <p:spPr>
            <a:xfrm>
              <a:off x="1144243" y="2370558"/>
              <a:ext cx="6907174" cy="677550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ectangle 16"/>
            <p:cNvSpPr/>
            <p:nvPr/>
          </p:nvSpPr>
          <p:spPr>
            <a:xfrm>
              <a:off x="1144243" y="2370558"/>
              <a:ext cx="6907174" cy="67755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7805" tIns="88900" rIns="88900" bIns="88900" numCol="1" spcCol="1270" anchor="ctr" anchorCtr="0">
              <a:noAutofit/>
            </a:bodyPr>
            <a:lstStyle/>
            <a:p>
              <a:r>
                <a:rPr lang="fr-FR" sz="3600" b="1" dirty="0" smtClean="0"/>
                <a:t>Analyse des besoins </a:t>
              </a:r>
            </a:p>
          </p:txBody>
        </p:sp>
      </p:grpSp>
      <p:sp>
        <p:nvSpPr>
          <p:cNvPr id="7" name="Ellipse 6"/>
          <p:cNvSpPr/>
          <p:nvPr/>
        </p:nvSpPr>
        <p:spPr>
          <a:xfrm>
            <a:off x="2565303" y="3430383"/>
            <a:ext cx="846937" cy="846937"/>
          </a:xfrm>
          <a:prstGeom prst="ellipse">
            <a:avLst/>
          </a:prstGeom>
          <a:ln w="57150">
            <a:solidFill>
              <a:srgbClr val="0088B8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8" name="Groupe 7"/>
          <p:cNvGrpSpPr/>
          <p:nvPr/>
        </p:nvGrpSpPr>
        <p:grpSpPr>
          <a:xfrm>
            <a:off x="2839759" y="4531077"/>
            <a:ext cx="5957511" cy="677550"/>
            <a:chOff x="995230" y="3386558"/>
            <a:chExt cx="7056187" cy="677550"/>
          </a:xfrm>
        </p:grpSpPr>
        <p:sp>
          <p:nvSpPr>
            <p:cNvPr id="14" name="Rectangle 13"/>
            <p:cNvSpPr/>
            <p:nvPr/>
          </p:nvSpPr>
          <p:spPr>
            <a:xfrm>
              <a:off x="995230" y="3386558"/>
              <a:ext cx="7056187" cy="677550"/>
            </a:xfrm>
            <a:prstGeom prst="rect">
              <a:avLst/>
            </a:prstGeom>
            <a:solidFill>
              <a:srgbClr val="0088B8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995230" y="3386558"/>
              <a:ext cx="7056187" cy="67755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7805" tIns="88900" rIns="88900" bIns="88900" numCol="1" spcCol="1270" anchor="ctr" anchorCtr="0">
              <a:noAutofit/>
            </a:bodyPr>
            <a:lstStyle/>
            <a:p>
              <a:pPr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3600" b="1" dirty="0" smtClean="0"/>
                <a:t>Etude technique </a:t>
              </a:r>
            </a:p>
          </p:txBody>
        </p:sp>
      </p:grpSp>
      <p:sp>
        <p:nvSpPr>
          <p:cNvPr id="9" name="Ellipse 8"/>
          <p:cNvSpPr/>
          <p:nvPr/>
        </p:nvSpPr>
        <p:spPr>
          <a:xfrm>
            <a:off x="2416290" y="4446383"/>
            <a:ext cx="846937" cy="846937"/>
          </a:xfrm>
          <a:prstGeom prst="ellipse">
            <a:avLst/>
          </a:prstGeom>
          <a:ln w="57150">
            <a:solidFill>
              <a:srgbClr val="0088B8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0" name="Groupe 9"/>
          <p:cNvGrpSpPr/>
          <p:nvPr/>
        </p:nvGrpSpPr>
        <p:grpSpPr>
          <a:xfrm>
            <a:off x="2354246" y="5547077"/>
            <a:ext cx="6367428" cy="677550"/>
            <a:chOff x="509717" y="4402558"/>
            <a:chExt cx="7541700" cy="677550"/>
          </a:xfrm>
          <a:solidFill>
            <a:schemeClr val="accent5">
              <a:lumMod val="50000"/>
            </a:schemeClr>
          </a:solidFill>
        </p:grpSpPr>
        <p:sp>
          <p:nvSpPr>
            <p:cNvPr id="12" name="Rectangle 11"/>
            <p:cNvSpPr/>
            <p:nvPr/>
          </p:nvSpPr>
          <p:spPr>
            <a:xfrm>
              <a:off x="509717" y="4402558"/>
              <a:ext cx="7541700" cy="677550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509717" y="4402558"/>
              <a:ext cx="7541700" cy="67755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7805" tIns="88900" rIns="88900" bIns="88900" numCol="1" spcCol="1270" anchor="ctr" anchorCtr="0">
              <a:noAutofit/>
            </a:bodyPr>
            <a:lstStyle/>
            <a:p>
              <a:pPr lvl="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3500" b="1" kern="1200" dirty="0" smtClean="0"/>
                <a:t>Conclusion </a:t>
              </a:r>
              <a:endParaRPr lang="fr-FR" sz="3500" b="1" kern="1200" dirty="0"/>
            </a:p>
          </p:txBody>
        </p:sp>
      </p:grpSp>
      <p:sp>
        <p:nvSpPr>
          <p:cNvPr id="11" name="Ellipse 10"/>
          <p:cNvSpPr/>
          <p:nvPr/>
        </p:nvSpPr>
        <p:spPr>
          <a:xfrm>
            <a:off x="1930777" y="5462383"/>
            <a:ext cx="846937" cy="846937"/>
          </a:xfrm>
          <a:prstGeom prst="ellipse">
            <a:avLst/>
          </a:prstGeom>
          <a:ln w="57150">
            <a:solidFill>
              <a:srgbClr val="0088B8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Ellipse 21"/>
          <p:cNvSpPr/>
          <p:nvPr/>
        </p:nvSpPr>
        <p:spPr>
          <a:xfrm>
            <a:off x="-1116632" y="1772816"/>
            <a:ext cx="3528392" cy="4104456"/>
          </a:xfrm>
          <a:prstGeom prst="ellipse">
            <a:avLst/>
          </a:prstGeom>
          <a:solidFill>
            <a:srgbClr val="79C1D5"/>
          </a:solidFill>
          <a:ln w="762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Résultat de recherche d'images pour &quot;wordpress logo jpg&quot;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708920"/>
            <a:ext cx="1848137" cy="1754560"/>
          </a:xfrm>
          <a:prstGeom prst="rect">
            <a:avLst/>
          </a:prstGeom>
          <a:noFill/>
        </p:spPr>
      </p:pic>
      <p:sp>
        <p:nvSpPr>
          <p:cNvPr id="24" name="Rectangle 23"/>
          <p:cNvSpPr/>
          <p:nvPr/>
        </p:nvSpPr>
        <p:spPr>
          <a:xfrm>
            <a:off x="35496" y="44624"/>
            <a:ext cx="2915816" cy="692696"/>
          </a:xfrm>
          <a:prstGeom prst="rect">
            <a:avLst/>
          </a:prstGeom>
          <a:solidFill>
            <a:srgbClr val="79C1D5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b="1" dirty="0" smtClean="0"/>
              <a:t>Plan </a:t>
            </a:r>
            <a:endParaRPr lang="fr-FR" sz="4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3140968"/>
            <a:ext cx="8229600" cy="1440160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fr-FR" sz="2800" dirty="0" smtClean="0"/>
              <a:t>    Ce rapport et d’un mois de stage au sein de la société SMDI sous la tutelle de monsieur </a:t>
            </a:r>
            <a:r>
              <a:rPr lang="fr-FR" sz="2800" b="1" dirty="0" smtClean="0"/>
              <a:t>Ali Ben </a:t>
            </a:r>
            <a:r>
              <a:rPr lang="fr-FR" sz="2800" b="1" dirty="0" err="1" smtClean="0"/>
              <a:t>Amira</a:t>
            </a:r>
            <a:r>
              <a:rPr lang="fr-FR" sz="2800" b="1" dirty="0" smtClean="0"/>
              <a:t> </a:t>
            </a:r>
            <a:r>
              <a:rPr lang="fr-FR" sz="2800" dirty="0" smtClean="0"/>
              <a:t>dans le cadre d’une première année GI</a:t>
            </a:r>
          </a:p>
        </p:txBody>
      </p:sp>
      <p:sp>
        <p:nvSpPr>
          <p:cNvPr id="4" name="Rectangle à coins arrondis 3"/>
          <p:cNvSpPr/>
          <p:nvPr/>
        </p:nvSpPr>
        <p:spPr>
          <a:xfrm>
            <a:off x="1835696" y="2204864"/>
            <a:ext cx="1440160" cy="576064"/>
          </a:xfrm>
          <a:prstGeom prst="roundRect">
            <a:avLst/>
          </a:prstGeom>
          <a:solidFill>
            <a:srgbClr val="79C1D5"/>
          </a:solidFill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/>
              <a:t>Objectif </a:t>
            </a:r>
            <a:endParaRPr lang="fr-FR" sz="2800" b="1" dirty="0"/>
          </a:p>
        </p:txBody>
      </p:sp>
      <p:sp>
        <p:nvSpPr>
          <p:cNvPr id="5" name="Flèche droite 4"/>
          <p:cNvSpPr/>
          <p:nvPr/>
        </p:nvSpPr>
        <p:spPr>
          <a:xfrm>
            <a:off x="3275856" y="2420888"/>
            <a:ext cx="576064" cy="21602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3779912" y="2348880"/>
            <a:ext cx="4824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fr-FR" sz="2400" dirty="0" smtClean="0"/>
              <a:t>développer un site dynamique pour une société « </a:t>
            </a:r>
            <a:r>
              <a:rPr lang="fr-FR" sz="2400" dirty="0" err="1" smtClean="0"/>
              <a:t>zayen</a:t>
            </a:r>
            <a:r>
              <a:rPr lang="fr-FR" sz="2400" dirty="0" smtClean="0"/>
              <a:t> </a:t>
            </a:r>
            <a:r>
              <a:rPr lang="fr-FR" sz="2400" dirty="0" err="1" smtClean="0"/>
              <a:t>darek</a:t>
            </a:r>
            <a:r>
              <a:rPr lang="fr-FR" sz="2400" dirty="0" smtClean="0"/>
              <a:t> »</a:t>
            </a:r>
            <a:endParaRPr lang="fr-FR" sz="2400" dirty="0"/>
          </a:p>
        </p:txBody>
      </p:sp>
      <p:sp>
        <p:nvSpPr>
          <p:cNvPr id="8" name="ZoneTexte 7"/>
          <p:cNvSpPr txBox="1"/>
          <p:nvPr/>
        </p:nvSpPr>
        <p:spPr>
          <a:xfrm>
            <a:off x="3752012" y="4941168"/>
            <a:ext cx="5391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fr-FR" sz="2400" dirty="0" smtClean="0"/>
              <a:t>Analyser les besoins des fournisseurs </a:t>
            </a:r>
            <a:endParaRPr lang="fr-FR" sz="2400" dirty="0"/>
          </a:p>
        </p:txBody>
      </p:sp>
      <p:sp>
        <p:nvSpPr>
          <p:cNvPr id="9" name="ZoneTexte 8"/>
          <p:cNvSpPr txBox="1"/>
          <p:nvPr/>
        </p:nvSpPr>
        <p:spPr>
          <a:xfrm>
            <a:off x="3707904" y="5435932"/>
            <a:ext cx="5436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fr-FR" sz="2400" dirty="0" smtClean="0"/>
              <a:t>Concevoir et développer un site qui facilite le contact entre les fournisseurs et leurs clients</a:t>
            </a:r>
            <a:endParaRPr lang="fr-FR" sz="2400" dirty="0"/>
          </a:p>
        </p:txBody>
      </p:sp>
      <p:sp>
        <p:nvSpPr>
          <p:cNvPr id="10" name="Flèche droite 9"/>
          <p:cNvSpPr/>
          <p:nvPr/>
        </p:nvSpPr>
        <p:spPr>
          <a:xfrm>
            <a:off x="3203848" y="5081703"/>
            <a:ext cx="576064" cy="17711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 droite 10"/>
          <p:cNvSpPr/>
          <p:nvPr/>
        </p:nvSpPr>
        <p:spPr>
          <a:xfrm>
            <a:off x="3203848" y="5546849"/>
            <a:ext cx="576064" cy="17711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122" name="Picture 2" descr="Résultat de recherche d'images pour &quot;objectifs&quot;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1908361"/>
            <a:ext cx="1648069" cy="1376623"/>
          </a:xfrm>
          <a:prstGeom prst="rect">
            <a:avLst/>
          </a:prstGeom>
          <a:noFill/>
        </p:spPr>
      </p:pic>
      <p:pic>
        <p:nvPicPr>
          <p:cNvPr id="5124" name="Picture 4" descr="Résultat de recherche d'images pour &quot;missions entreprise&quot;"/>
          <p:cNvPicPr>
            <a:picLocks noChangeAspect="1" noChangeArrowheads="1"/>
          </p:cNvPicPr>
          <p:nvPr/>
        </p:nvPicPr>
        <p:blipFill>
          <a:blip r:embed="rId4" cstate="print"/>
          <a:srcRect l="2401" t="12726" r="4819"/>
          <a:stretch>
            <a:fillRect/>
          </a:stretch>
        </p:blipFill>
        <p:spPr bwMode="auto">
          <a:xfrm>
            <a:off x="0" y="5007758"/>
            <a:ext cx="2123728" cy="1331179"/>
          </a:xfrm>
          <a:prstGeom prst="rect">
            <a:avLst/>
          </a:prstGeom>
          <a:noFill/>
        </p:spPr>
      </p:pic>
      <p:sp>
        <p:nvSpPr>
          <p:cNvPr id="7" name="Rectangle à coins arrondis 6"/>
          <p:cNvSpPr/>
          <p:nvPr/>
        </p:nvSpPr>
        <p:spPr>
          <a:xfrm>
            <a:off x="1763688" y="5114801"/>
            <a:ext cx="1440160" cy="576064"/>
          </a:xfrm>
          <a:prstGeom prst="roundRect">
            <a:avLst/>
          </a:prstGeom>
          <a:solidFill>
            <a:srgbClr val="79C1D5"/>
          </a:solidFill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/>
              <a:t>Mission </a:t>
            </a:r>
            <a:endParaRPr lang="fr-FR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0.07129 L -2.77778E-7 -0.4046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/>
      <p:bldP spid="8" grpId="0"/>
      <p:bldP spid="9" grpId="0"/>
      <p:bldP spid="10" grpId="0" animBg="1"/>
      <p:bldP spid="11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-180528" y="1628800"/>
            <a:ext cx="3888432" cy="7200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Présentation du site 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-108520" y="4293096"/>
            <a:ext cx="4067015" cy="7200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Analyse des besoins </a:t>
            </a:r>
          </a:p>
        </p:txBody>
      </p:sp>
      <p:pic>
        <p:nvPicPr>
          <p:cNvPr id="2050" name="Picture 2" descr="Résultat de recherche d'images pour &quot;besoins&quot;"/>
          <p:cNvPicPr>
            <a:picLocks noChangeAspect="1" noChangeArrowheads="1"/>
          </p:cNvPicPr>
          <p:nvPr/>
        </p:nvPicPr>
        <p:blipFill>
          <a:blip r:embed="rId3" cstate="print"/>
          <a:srcRect l="12600" t="11340" r="14951" b="11171"/>
          <a:stretch>
            <a:fillRect/>
          </a:stretch>
        </p:blipFill>
        <p:spPr bwMode="auto">
          <a:xfrm>
            <a:off x="4283968" y="4221088"/>
            <a:ext cx="1099439" cy="979935"/>
          </a:xfrm>
          <a:prstGeom prst="rect">
            <a:avLst/>
          </a:prstGeom>
          <a:noFill/>
        </p:spPr>
      </p:pic>
      <p:sp>
        <p:nvSpPr>
          <p:cNvPr id="8" name="Rectangle à coins arrondis 7"/>
          <p:cNvSpPr/>
          <p:nvPr/>
        </p:nvSpPr>
        <p:spPr>
          <a:xfrm>
            <a:off x="2051720" y="3068960"/>
            <a:ext cx="5400600" cy="1080120"/>
          </a:xfrm>
          <a:prstGeom prst="roundRect">
            <a:avLst/>
          </a:prstGeom>
          <a:solidFill>
            <a:srgbClr val="79C1D5"/>
          </a:solidFill>
          <a:ln w="762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b="1" dirty="0" smtClean="0"/>
              <a:t>Étude préalable</a:t>
            </a:r>
            <a:endParaRPr lang="fr-FR" sz="4800" dirty="0"/>
          </a:p>
        </p:txBody>
      </p:sp>
      <p:sp>
        <p:nvSpPr>
          <p:cNvPr id="9" name="Rectangle 8"/>
          <p:cNvSpPr/>
          <p:nvPr/>
        </p:nvSpPr>
        <p:spPr>
          <a:xfrm>
            <a:off x="467544" y="2348880"/>
            <a:ext cx="82809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fr-FR" sz="2400" dirty="0" smtClean="0"/>
              <a:t>Permet aux fournisseurs de réserver leur espace pour faciliter le contact avec les clients 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7544" y="3068960"/>
            <a:ext cx="79928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fr-FR" sz="2400" dirty="0" smtClean="0"/>
              <a:t>Propose les offres des fournisseurs de différent domaine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7544" y="3543399"/>
            <a:ext cx="7186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fr-FR" sz="2400" dirty="0" smtClean="0"/>
              <a:t>Ils s’agit d’un mécanisme de publicité ciblée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23528" y="5219908"/>
            <a:ext cx="58485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400" dirty="0" smtClean="0"/>
              <a:t>Rendre le site plus attirant et plus attractif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23528" y="5703639"/>
            <a:ext cx="5228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400" dirty="0" smtClean="0"/>
              <a:t>Utilisation des nouvelles technologies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0.09977 L 1.94444E-6 -0.433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/>
      <p:bldP spid="10" grpId="0"/>
      <p:bldP spid="11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-108520" y="908720"/>
            <a:ext cx="3672408" cy="7200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Cahier des charges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48989" y="1759456"/>
            <a:ext cx="79234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fr-FR" sz="2400" dirty="0" smtClean="0"/>
              <a:t>Même affichage sur tous les navigateurs</a:t>
            </a:r>
          </a:p>
          <a:p>
            <a:pPr>
              <a:buFont typeface="Wingdings" pitchFamily="2" charset="2"/>
              <a:buChar char="v"/>
            </a:pPr>
            <a:r>
              <a:rPr lang="fr-FR" sz="2400" dirty="0" smtClean="0"/>
              <a:t>Le continu devra être centré </a:t>
            </a:r>
          </a:p>
          <a:p>
            <a:pPr>
              <a:buFont typeface="Wingdings" pitchFamily="2" charset="2"/>
              <a:buChar char="v"/>
            </a:pPr>
            <a:r>
              <a:rPr lang="fr-FR" sz="2400" dirty="0" smtClean="0"/>
              <a:t>Harmonie entre les couleurs</a:t>
            </a:r>
          </a:p>
          <a:p>
            <a:pPr>
              <a:buFont typeface="Wingdings" pitchFamily="2" charset="2"/>
              <a:buChar char="v"/>
            </a:pPr>
            <a:r>
              <a:rPr lang="fr-FR" sz="2400" dirty="0" smtClean="0"/>
              <a:t>Contient les informations basique des fournisseurs (adresse, catégories numéros…) </a:t>
            </a:r>
          </a:p>
          <a:p>
            <a:pPr>
              <a:buFont typeface="Wingdings" pitchFamily="2" charset="2"/>
              <a:buChar char="v"/>
            </a:pPr>
            <a:r>
              <a:rPr lang="fr-FR" sz="2400" dirty="0" smtClean="0"/>
              <a:t>Faciliter de contact et accès à la page Facebook </a:t>
            </a:r>
          </a:p>
          <a:p>
            <a:endParaRPr lang="fr-FR" sz="2400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-108520" y="4301480"/>
            <a:ext cx="6048672" cy="85571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Intérêt d’utilisation du WordPress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251520" y="5171708"/>
            <a:ext cx="84249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fr-FR" sz="2400" dirty="0" smtClean="0"/>
              <a:t>permet de créer son propre site assez facilement avec faciliter d’utilisation</a:t>
            </a:r>
          </a:p>
          <a:p>
            <a:pPr>
              <a:buFont typeface="Wingdings" pitchFamily="2" charset="2"/>
              <a:buChar char="v"/>
            </a:pPr>
            <a:r>
              <a:rPr lang="fr-FR" sz="2400" dirty="0" smtClean="0"/>
              <a:t>Permet a quiconque d’intervenir et de modifier le comportement CMS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6300192" y="0"/>
            <a:ext cx="3059832" cy="5486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/>
              <a:t>Introduction </a:t>
            </a:r>
            <a:endParaRPr lang="fr-FR" sz="2800" b="1" dirty="0"/>
          </a:p>
        </p:txBody>
      </p:sp>
      <p:pic>
        <p:nvPicPr>
          <p:cNvPr id="12290" name="Picture 2" descr="Résultat de recherche d'images pour &quot;cahier des charges logo&quot;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3E6DC"/>
              </a:clrFrom>
              <a:clrTo>
                <a:srgbClr val="F3E6DC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5580112" y="1052736"/>
            <a:ext cx="2427312" cy="17101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0"/>
                            </p:stCondLst>
                            <p:childTnLst>
                              <p:par>
                                <p:cTn id="34" presetID="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Résultat de recherche d'images pour &quot;pourquoi&quot;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160240"/>
            <a:ext cx="2051720" cy="1784997"/>
          </a:xfrm>
          <a:prstGeom prst="rect">
            <a:avLst/>
          </a:prstGeom>
          <a:noFill/>
        </p:spPr>
      </p:pic>
      <p:sp>
        <p:nvSpPr>
          <p:cNvPr id="4" name="Rectangle à coins arrondis 3"/>
          <p:cNvSpPr/>
          <p:nvPr/>
        </p:nvSpPr>
        <p:spPr>
          <a:xfrm>
            <a:off x="-108520" y="620288"/>
            <a:ext cx="3888432" cy="7200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CMS</a:t>
            </a:r>
          </a:p>
        </p:txBody>
      </p:sp>
      <p:sp>
        <p:nvSpPr>
          <p:cNvPr id="5" name="Rectangle 4"/>
          <p:cNvSpPr/>
          <p:nvPr/>
        </p:nvSpPr>
        <p:spPr>
          <a:xfrm>
            <a:off x="323528" y="1484784"/>
            <a:ext cx="8495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2400" dirty="0" smtClean="0"/>
              <a:t>Des outils de conception et de mise à jour de site web disposant des fonctionnalités de publicités</a:t>
            </a:r>
            <a:endParaRPr lang="fr-FR" sz="2400" dirty="0"/>
          </a:p>
        </p:txBody>
      </p:sp>
      <p:sp>
        <p:nvSpPr>
          <p:cNvPr id="7" name="ZoneTexte 6"/>
          <p:cNvSpPr txBox="1"/>
          <p:nvPr/>
        </p:nvSpPr>
        <p:spPr>
          <a:xfrm>
            <a:off x="1763688" y="2592288"/>
            <a:ext cx="73803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fr-FR" sz="2000" dirty="0" smtClean="0"/>
              <a:t>Apporte une facilité d’administration d’un site web</a:t>
            </a:r>
          </a:p>
          <a:p>
            <a:pPr algn="just">
              <a:buFont typeface="Arial" pitchFamily="34" charset="0"/>
              <a:buChar char="•"/>
            </a:pPr>
            <a:r>
              <a:rPr lang="fr-FR" sz="2000" dirty="0" smtClean="0"/>
              <a:t>Permet aux personne qui ne connaissent pas les langages PHP HTML de modifier et paramétrer un site</a:t>
            </a:r>
            <a:endParaRPr lang="fr-FR" sz="2000" dirty="0"/>
          </a:p>
        </p:txBody>
      </p:sp>
      <p:pic>
        <p:nvPicPr>
          <p:cNvPr id="21508" name="Picture 4" descr="Résultat de recherche d'images pour &quot;choix&quot;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816424"/>
            <a:ext cx="1597307" cy="1196752"/>
          </a:xfrm>
          <a:prstGeom prst="rect">
            <a:avLst/>
          </a:prstGeom>
          <a:noFill/>
        </p:spPr>
      </p:pic>
      <p:sp>
        <p:nvSpPr>
          <p:cNvPr id="9" name="ZoneTexte 8"/>
          <p:cNvSpPr txBox="1"/>
          <p:nvPr/>
        </p:nvSpPr>
        <p:spPr>
          <a:xfrm>
            <a:off x="1691679" y="3888432"/>
            <a:ext cx="58542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fr-FR" sz="2000" dirty="0" smtClean="0"/>
              <a:t>Répond aux critères</a:t>
            </a:r>
          </a:p>
          <a:p>
            <a:pPr algn="just">
              <a:buFont typeface="Arial" pitchFamily="34" charset="0"/>
              <a:buChar char="•"/>
            </a:pPr>
            <a:r>
              <a:rPr lang="fr-FR" sz="2000" dirty="0" smtClean="0"/>
              <a:t>Facile de trouvé de l’aide pour différent  problèmes</a:t>
            </a:r>
          </a:p>
          <a:p>
            <a:pPr algn="just">
              <a:buFont typeface="Arial" pitchFamily="34" charset="0"/>
              <a:buChar char="•"/>
            </a:pPr>
            <a:r>
              <a:rPr lang="fr-FR" sz="2000" dirty="0" smtClean="0"/>
              <a:t>Crée de nouvelles extasions</a:t>
            </a:r>
            <a:endParaRPr lang="fr-FR" sz="2000" dirty="0"/>
          </a:p>
        </p:txBody>
      </p:sp>
      <p:pic>
        <p:nvPicPr>
          <p:cNvPr id="21510" name="Picture 6" descr="Résultat de recherche d'images pour &quot;installation et configuration&quot;"/>
          <p:cNvPicPr>
            <a:picLocks noChangeAspect="1" noChangeArrowheads="1"/>
          </p:cNvPicPr>
          <p:nvPr/>
        </p:nvPicPr>
        <p:blipFill>
          <a:blip r:embed="rId5" cstate="print"/>
          <a:srcRect l="18303" r="17638"/>
          <a:stretch>
            <a:fillRect/>
          </a:stretch>
        </p:blipFill>
        <p:spPr bwMode="auto">
          <a:xfrm>
            <a:off x="107504" y="5256584"/>
            <a:ext cx="1512168" cy="1628800"/>
          </a:xfrm>
          <a:prstGeom prst="rect">
            <a:avLst/>
          </a:prstGeom>
          <a:noFill/>
        </p:spPr>
      </p:pic>
      <p:sp>
        <p:nvSpPr>
          <p:cNvPr id="11" name="ZoneTexte 10"/>
          <p:cNvSpPr txBox="1"/>
          <p:nvPr/>
        </p:nvSpPr>
        <p:spPr>
          <a:xfrm>
            <a:off x="1691680" y="5472608"/>
            <a:ext cx="7704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fr-FR" sz="2000" dirty="0" smtClean="0"/>
              <a:t>Installation de WordPress été faite sur un serveur local</a:t>
            </a:r>
          </a:p>
          <a:p>
            <a:pPr algn="just">
              <a:buFont typeface="Arial" pitchFamily="34" charset="0"/>
              <a:buChar char="•"/>
            </a:pPr>
            <a:r>
              <a:rPr lang="fr-FR" sz="2000" dirty="0" smtClean="0"/>
              <a:t>Mettre en place un serveur web et création d’une base de données </a:t>
            </a:r>
          </a:p>
          <a:p>
            <a:pPr algn="just">
              <a:buFont typeface="Arial" pitchFamily="34" charset="0"/>
              <a:buChar char="•"/>
            </a:pPr>
            <a:r>
              <a:rPr lang="fr-FR" sz="2000" dirty="0" smtClean="0"/>
              <a:t>Téléchargement  et installation de </a:t>
            </a:r>
            <a:r>
              <a:rPr lang="fr-FR" sz="2000" dirty="0" err="1" smtClean="0"/>
              <a:t>EasyPHP</a:t>
            </a:r>
            <a:r>
              <a:rPr lang="fr-FR" sz="2000" dirty="0" smtClean="0"/>
              <a:t>-</a:t>
            </a:r>
            <a:r>
              <a:rPr lang="fr-FR" sz="2000" dirty="0" err="1" smtClean="0"/>
              <a:t>DevServer</a:t>
            </a:r>
            <a:r>
              <a:rPr lang="fr-FR" sz="2000" dirty="0" smtClean="0"/>
              <a:t>-14.1VC9</a:t>
            </a:r>
          </a:p>
          <a:p>
            <a:pPr algn="just">
              <a:buFont typeface="Arial" pitchFamily="34" charset="0"/>
              <a:buChar char="•"/>
            </a:pPr>
            <a:r>
              <a:rPr lang="fr-FR" sz="2000" dirty="0" smtClean="0"/>
              <a:t>Installation WordPress</a:t>
            </a:r>
            <a:endParaRPr lang="fr-FR" sz="2000" dirty="0"/>
          </a:p>
        </p:txBody>
      </p:sp>
      <p:pic>
        <p:nvPicPr>
          <p:cNvPr id="10242" name="Picture 2" descr="Résultat de recherche d'images pour &quot;cms wordpress&quot;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23928" y="476672"/>
            <a:ext cx="1296144" cy="861695"/>
          </a:xfrm>
          <a:prstGeom prst="rect">
            <a:avLst/>
          </a:prstGeom>
          <a:noFill/>
        </p:spPr>
      </p:pic>
      <p:sp>
        <p:nvSpPr>
          <p:cNvPr id="13" name="Rectangle à coins arrondis 12"/>
          <p:cNvSpPr/>
          <p:nvPr/>
        </p:nvSpPr>
        <p:spPr>
          <a:xfrm>
            <a:off x="6300192" y="0"/>
            <a:ext cx="3059832" cy="5486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/>
              <a:t>Introduction </a:t>
            </a:r>
            <a:endParaRPr lang="fr-FR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10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10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ésultat de recherche d'images pour &quot;discussion&quot;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556792"/>
            <a:ext cx="2097617" cy="1391420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91680" y="116632"/>
            <a:ext cx="5976664" cy="864096"/>
          </a:xfrm>
          <a:solidFill>
            <a:srgbClr val="79C1D5"/>
          </a:solidFill>
          <a:ln w="762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4800" b="1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800" b="1" dirty="0" smtClean="0">
                <a:solidFill>
                  <a:schemeClr val="bg1"/>
                </a:solidFill>
              </a:rPr>
              <a:t>A</a:t>
            </a:r>
            <a:r>
              <a:rPr lang="fr-FR" sz="4800" b="1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nalyse</a:t>
            </a:r>
            <a:r>
              <a:rPr lang="fr-FR" sz="4800" b="1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des besoins</a:t>
            </a:r>
            <a:endParaRPr lang="fr-FR" sz="4800" b="1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763688" y="1196752"/>
            <a:ext cx="71287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dirty="0" smtClean="0"/>
              <a:t>Il faut comprendre les besoin des utilisateur pour la conception d’un site qui répond le maximum a leurs attentes.</a:t>
            </a:r>
          </a:p>
          <a:p>
            <a:pPr algn="just"/>
            <a:r>
              <a:rPr lang="fr-FR" sz="2400" dirty="0" smtClean="0"/>
              <a:t> Pour cela la phase de conception est considérée parmi les phases les plus importantes dans le cycle de vie d’un site.</a:t>
            </a:r>
            <a:endParaRPr lang="fr-FR" sz="2400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-108520" y="3501008"/>
            <a:ext cx="5832648" cy="7200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Acteurs du système informatisé  </a:t>
            </a:r>
          </a:p>
        </p:txBody>
      </p:sp>
      <p:pic>
        <p:nvPicPr>
          <p:cNvPr id="1027" name="Picture 3" descr="C:\Users\client\Desktop\ti-interne-vs-externe.png"/>
          <p:cNvPicPr>
            <a:picLocks noChangeAspect="1" noChangeArrowheads="1"/>
          </p:cNvPicPr>
          <p:nvPr/>
        </p:nvPicPr>
        <p:blipFill>
          <a:blip r:embed="rId5" cstate="print"/>
          <a:srcRect t="17146"/>
          <a:stretch>
            <a:fillRect/>
          </a:stretch>
        </p:blipFill>
        <p:spPr bwMode="auto">
          <a:xfrm>
            <a:off x="2051720" y="3717032"/>
            <a:ext cx="5334000" cy="3140968"/>
          </a:xfrm>
          <a:prstGeom prst="rect">
            <a:avLst/>
          </a:prstGeom>
          <a:noFill/>
        </p:spPr>
      </p:pic>
      <p:sp>
        <p:nvSpPr>
          <p:cNvPr id="10" name="ZoneTexte 9"/>
          <p:cNvSpPr txBox="1"/>
          <p:nvPr/>
        </p:nvSpPr>
        <p:spPr>
          <a:xfrm>
            <a:off x="2389223" y="4869160"/>
            <a:ext cx="2182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Administrateur </a:t>
            </a:r>
            <a:endParaRPr lang="fr-FR" sz="2400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5368918" y="4869160"/>
            <a:ext cx="1363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Visiteurs </a:t>
            </a:r>
            <a:endParaRPr lang="fr-FR" sz="2400" b="1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https://scontent-mrs1-1.xx.fbcdn.net/v/t34.0-12/14826275_1428139130529525_1553107192_n.png?oh=78615ea97d4fdb4eeaf1fbeb98ea82dc&amp;oe=5812485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47141"/>
            <a:ext cx="9144000" cy="5810251"/>
          </a:xfrm>
          <a:prstGeom prst="rect">
            <a:avLst/>
          </a:prstGeom>
          <a:noFill/>
        </p:spPr>
      </p:pic>
      <p:sp>
        <p:nvSpPr>
          <p:cNvPr id="4" name="Rectangle à coins arrondis 3"/>
          <p:cNvSpPr/>
          <p:nvPr/>
        </p:nvSpPr>
        <p:spPr>
          <a:xfrm>
            <a:off x="-108520" y="548680"/>
            <a:ext cx="5688632" cy="7200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Diagramme de cas d’utilisateurs </a:t>
            </a:r>
          </a:p>
        </p:txBody>
      </p:sp>
      <p:sp>
        <p:nvSpPr>
          <p:cNvPr id="5" name="Rectangle à coins arrondis 4"/>
          <p:cNvSpPr/>
          <p:nvPr/>
        </p:nvSpPr>
        <p:spPr>
          <a:xfrm>
            <a:off x="6012160" y="0"/>
            <a:ext cx="3275856" cy="5486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/>
              <a:t>Analyse des besoins</a:t>
            </a:r>
            <a:endParaRPr lang="fr-FR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5536" y="936103"/>
            <a:ext cx="8352928" cy="6021289"/>
          </a:xfrm>
          <a:prstGeom prst="rect">
            <a:avLst/>
          </a:prstGeom>
        </p:spPr>
      </p:pic>
      <p:sp>
        <p:nvSpPr>
          <p:cNvPr id="4" name="Rectangle à coins arrondis 3"/>
          <p:cNvSpPr/>
          <p:nvPr/>
        </p:nvSpPr>
        <p:spPr>
          <a:xfrm>
            <a:off x="-108520" y="188640"/>
            <a:ext cx="3888432" cy="7200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Diagramme de class 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6012160" y="0"/>
            <a:ext cx="3275856" cy="5486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/>
              <a:t>Analyse des besoins</a:t>
            </a:r>
            <a:endParaRPr lang="fr-FR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ureau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483</TotalTime>
  <Words>691</Words>
  <Application>Microsoft Office PowerPoint</Application>
  <PresentationFormat>Affichage à l'écran (4:3)</PresentationFormat>
  <Paragraphs>103</Paragraphs>
  <Slides>15</Slides>
  <Notes>8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6" baseType="lpstr">
      <vt:lpstr>Thème Office</vt:lpstr>
      <vt:lpstr>Création d’un site web WordPress « Zayen Darek » </vt:lpstr>
      <vt:lpstr>Diapositive 2</vt:lpstr>
      <vt:lpstr>Diapositive 3</vt:lpstr>
      <vt:lpstr>Diapositive 4</vt:lpstr>
      <vt:lpstr>Diapositive 5</vt:lpstr>
      <vt:lpstr>Diapositive 6</vt:lpstr>
      <vt:lpstr> Analyse des besoins</vt:lpstr>
      <vt:lpstr>Diapositive 8</vt:lpstr>
      <vt:lpstr>Diapositive 9</vt:lpstr>
      <vt:lpstr>étude technique </vt:lpstr>
      <vt:lpstr>Diapositive 11</vt:lpstr>
      <vt:lpstr>Diapositive 12</vt:lpstr>
      <vt:lpstr>Diapositive 13</vt:lpstr>
      <vt:lpstr>Diapositive 14</vt:lpstr>
      <vt:lpstr>Merci pour votre attention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HELA</dc:creator>
  <cp:lastModifiedBy>client</cp:lastModifiedBy>
  <cp:revision>52</cp:revision>
  <dcterms:created xsi:type="dcterms:W3CDTF">2016-10-23T19:52:14Z</dcterms:created>
  <dcterms:modified xsi:type="dcterms:W3CDTF">2016-10-26T21:11:15Z</dcterms:modified>
</cp:coreProperties>
</file>